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2"/>
  </p:notesMasterIdLst>
  <p:handoutMasterIdLst>
    <p:handoutMasterId r:id="rId23"/>
  </p:handoutMasterIdLst>
  <p:sldIdLst>
    <p:sldId id="256" r:id="rId5"/>
    <p:sldId id="290" r:id="rId6"/>
    <p:sldId id="285" r:id="rId7"/>
    <p:sldId id="311" r:id="rId8"/>
    <p:sldId id="310" r:id="rId9"/>
    <p:sldId id="294" r:id="rId10"/>
    <p:sldId id="300" r:id="rId11"/>
    <p:sldId id="292" r:id="rId12"/>
    <p:sldId id="293" r:id="rId13"/>
    <p:sldId id="301" r:id="rId14"/>
    <p:sldId id="309" r:id="rId15"/>
    <p:sldId id="312" r:id="rId16"/>
    <p:sldId id="295" r:id="rId17"/>
    <p:sldId id="297" r:id="rId18"/>
    <p:sldId id="305" r:id="rId19"/>
    <p:sldId id="302" r:id="rId20"/>
    <p:sldId id="30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28" userDrawn="1">
          <p15:clr>
            <a:srgbClr val="A4A3A4"/>
          </p15:clr>
        </p15:guide>
        <p15:guide id="2" orient="horz"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9C2"/>
    <a:srgbClr val="D8D2CD"/>
    <a:srgbClr val="676F69"/>
    <a:srgbClr val="F2F1EE"/>
    <a:srgbClr val="BEB9AA"/>
    <a:srgbClr val="A5A5A5"/>
    <a:srgbClr val="9A9E9B"/>
    <a:srgbClr val="AA9D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595" autoAdjust="0"/>
  </p:normalViewPr>
  <p:slideViewPr>
    <p:cSldViewPr snapToGrid="0">
      <p:cViewPr varScale="1">
        <p:scale>
          <a:sx n="104" d="100"/>
          <a:sy n="104" d="100"/>
        </p:scale>
        <p:origin x="870" y="114"/>
      </p:cViewPr>
      <p:guideLst>
        <p:guide pos="4128"/>
        <p:guide orient="horz" pos="960"/>
      </p:guideLst>
    </p:cSldViewPr>
  </p:slideViewPr>
  <p:outlineViewPr>
    <p:cViewPr>
      <p:scale>
        <a:sx n="33" d="100"/>
        <a:sy n="33" d="100"/>
      </p:scale>
      <p:origin x="0" y="-4027"/>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2299"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06E50E-AFCA-4359-A515-D055D4E11BD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D61C08B-F807-43A4-A9E7-72203C78821E}">
      <dgm:prSet phldrT="[Text]"/>
      <dgm:spPr>
        <a:solidFill>
          <a:srgbClr val="F2F1EE"/>
        </a:solidFill>
        <a:effectLst>
          <a:outerShdw blurRad="63500" sx="102000" sy="102000" algn="ctr" rotWithShape="0">
            <a:prstClr val="black">
              <a:alpha val="40000"/>
            </a:prstClr>
          </a:outerShdw>
        </a:effectLst>
      </dgm:spPr>
      <dgm:t>
        <a:bodyPr/>
        <a:lstStyle/>
        <a:p>
          <a:r>
            <a:rPr lang="en-US" dirty="0">
              <a:solidFill>
                <a:srgbClr val="676F69"/>
              </a:solidFill>
            </a:rPr>
            <a:t>Consent of the Child’s Family</a:t>
          </a:r>
        </a:p>
      </dgm:t>
    </dgm:pt>
    <dgm:pt modelId="{336A2E4C-B1C0-4AA8-B6E8-64543AD06992}" type="parTrans" cxnId="{A3E58422-1008-44F8-B67B-091A902DD82C}">
      <dgm:prSet/>
      <dgm:spPr/>
      <dgm:t>
        <a:bodyPr/>
        <a:lstStyle/>
        <a:p>
          <a:endParaRPr lang="en-US"/>
        </a:p>
      </dgm:t>
    </dgm:pt>
    <dgm:pt modelId="{DBEB45AA-F6A5-4C72-981D-C88C81ED3413}" type="sibTrans" cxnId="{A3E58422-1008-44F8-B67B-091A902DD82C}">
      <dgm:prSet/>
      <dgm:spPr/>
      <dgm:t>
        <a:bodyPr/>
        <a:lstStyle/>
        <a:p>
          <a:endParaRPr lang="en-US"/>
        </a:p>
      </dgm:t>
    </dgm:pt>
    <dgm:pt modelId="{82366E3A-5AA8-4088-BDE8-D17BF7EEB480}">
      <dgm:prSet phldrT="[Text]"/>
      <dgm:spPr>
        <a:solidFill>
          <a:srgbClr val="F2F1EE"/>
        </a:solidFill>
        <a:effectLst>
          <a:outerShdw blurRad="63500" sx="102000" sy="102000" algn="ctr" rotWithShape="0">
            <a:prstClr val="black">
              <a:alpha val="40000"/>
            </a:prstClr>
          </a:outerShdw>
        </a:effectLst>
      </dgm:spPr>
      <dgm:t>
        <a:bodyPr/>
        <a:lstStyle/>
        <a:p>
          <a:r>
            <a:rPr lang="en-US" dirty="0">
              <a:solidFill>
                <a:srgbClr val="676F69"/>
              </a:solidFill>
            </a:rPr>
            <a:t>Exigent Circumstances</a:t>
          </a:r>
        </a:p>
      </dgm:t>
    </dgm:pt>
    <dgm:pt modelId="{3071A573-E946-4790-8021-7C696E896954}" type="parTrans" cxnId="{31B94968-4666-4834-83A3-392B969AF094}">
      <dgm:prSet/>
      <dgm:spPr/>
      <dgm:t>
        <a:bodyPr/>
        <a:lstStyle/>
        <a:p>
          <a:endParaRPr lang="en-US"/>
        </a:p>
      </dgm:t>
    </dgm:pt>
    <dgm:pt modelId="{BE8B8BEB-D0AD-456C-B7DD-8ABF9F12A805}" type="sibTrans" cxnId="{31B94968-4666-4834-83A3-392B969AF094}">
      <dgm:prSet/>
      <dgm:spPr/>
      <dgm:t>
        <a:bodyPr/>
        <a:lstStyle/>
        <a:p>
          <a:endParaRPr lang="en-US"/>
        </a:p>
      </dgm:t>
    </dgm:pt>
    <dgm:pt modelId="{BA42211D-99B3-46DC-9740-83A5EF8C7FFC}">
      <dgm:prSet phldrT="[Text]"/>
      <dgm:spPr>
        <a:solidFill>
          <a:srgbClr val="F2F1EE"/>
        </a:solidFill>
        <a:effectLst>
          <a:outerShdw blurRad="63500" sx="102000" sy="102000" algn="ctr" rotWithShape="0">
            <a:prstClr val="black">
              <a:alpha val="40000"/>
            </a:prstClr>
          </a:outerShdw>
        </a:effectLst>
      </dgm:spPr>
      <dgm:t>
        <a:bodyPr/>
        <a:lstStyle/>
        <a:p>
          <a:r>
            <a:rPr lang="en-US" dirty="0">
              <a:solidFill>
                <a:srgbClr val="676F69"/>
              </a:solidFill>
            </a:rPr>
            <a:t>Court Order (Imminent Harm)</a:t>
          </a:r>
        </a:p>
      </dgm:t>
    </dgm:pt>
    <dgm:pt modelId="{7075F2B4-4BCF-4952-BB5F-8F3AB522A2EC}" type="parTrans" cxnId="{0B03DEED-C426-4236-970F-A592DFE75D10}">
      <dgm:prSet/>
      <dgm:spPr/>
      <dgm:t>
        <a:bodyPr/>
        <a:lstStyle/>
        <a:p>
          <a:endParaRPr lang="en-US"/>
        </a:p>
      </dgm:t>
    </dgm:pt>
    <dgm:pt modelId="{8DA8A417-2FC6-46AD-A70E-DC12AF151A17}" type="sibTrans" cxnId="{0B03DEED-C426-4236-970F-A592DFE75D10}">
      <dgm:prSet/>
      <dgm:spPr/>
      <dgm:t>
        <a:bodyPr/>
        <a:lstStyle/>
        <a:p>
          <a:endParaRPr lang="en-US"/>
        </a:p>
      </dgm:t>
    </dgm:pt>
    <dgm:pt modelId="{DBC32937-D390-4663-842C-D475F5D11DF3}" type="pres">
      <dgm:prSet presAssocID="{8C06E50E-AFCA-4359-A515-D055D4E11BD0}" presName="diagram" presStyleCnt="0">
        <dgm:presLayoutVars>
          <dgm:dir/>
          <dgm:resizeHandles val="exact"/>
        </dgm:presLayoutVars>
      </dgm:prSet>
      <dgm:spPr/>
    </dgm:pt>
    <dgm:pt modelId="{F0EBBBEE-06F2-4C1A-8519-B8BE2DCB20C0}" type="pres">
      <dgm:prSet presAssocID="{FD61C08B-F807-43A4-A9E7-72203C78821E}" presName="node" presStyleLbl="node1" presStyleIdx="0" presStyleCnt="3">
        <dgm:presLayoutVars>
          <dgm:bulletEnabled val="1"/>
        </dgm:presLayoutVars>
      </dgm:prSet>
      <dgm:spPr/>
    </dgm:pt>
    <dgm:pt modelId="{B7D15B21-0630-49FD-AC9D-EA191BD5044A}" type="pres">
      <dgm:prSet presAssocID="{DBEB45AA-F6A5-4C72-981D-C88C81ED3413}" presName="sibTrans" presStyleCnt="0"/>
      <dgm:spPr/>
    </dgm:pt>
    <dgm:pt modelId="{04EFAC94-B2F7-4399-8A9C-75ABC270CD8D}" type="pres">
      <dgm:prSet presAssocID="{82366E3A-5AA8-4088-BDE8-D17BF7EEB480}" presName="node" presStyleLbl="node1" presStyleIdx="1" presStyleCnt="3">
        <dgm:presLayoutVars>
          <dgm:bulletEnabled val="1"/>
        </dgm:presLayoutVars>
      </dgm:prSet>
      <dgm:spPr/>
    </dgm:pt>
    <dgm:pt modelId="{AAA31AFF-F959-4482-80AD-6521024491CF}" type="pres">
      <dgm:prSet presAssocID="{BE8B8BEB-D0AD-456C-B7DD-8ABF9F12A805}" presName="sibTrans" presStyleCnt="0"/>
      <dgm:spPr/>
    </dgm:pt>
    <dgm:pt modelId="{9EE612B7-C2C4-4E28-A8F9-15ECD479553B}" type="pres">
      <dgm:prSet presAssocID="{BA42211D-99B3-46DC-9740-83A5EF8C7FFC}" presName="node" presStyleLbl="node1" presStyleIdx="2" presStyleCnt="3">
        <dgm:presLayoutVars>
          <dgm:bulletEnabled val="1"/>
        </dgm:presLayoutVars>
      </dgm:prSet>
      <dgm:spPr/>
    </dgm:pt>
  </dgm:ptLst>
  <dgm:cxnLst>
    <dgm:cxn modelId="{A3E58422-1008-44F8-B67B-091A902DD82C}" srcId="{8C06E50E-AFCA-4359-A515-D055D4E11BD0}" destId="{FD61C08B-F807-43A4-A9E7-72203C78821E}" srcOrd="0" destOrd="0" parTransId="{336A2E4C-B1C0-4AA8-B6E8-64543AD06992}" sibTransId="{DBEB45AA-F6A5-4C72-981D-C88C81ED3413}"/>
    <dgm:cxn modelId="{136A3036-C8C6-4977-AE26-5D4D9F0D4E84}" type="presOf" srcId="{82366E3A-5AA8-4088-BDE8-D17BF7EEB480}" destId="{04EFAC94-B2F7-4399-8A9C-75ABC270CD8D}" srcOrd="0" destOrd="0" presId="urn:microsoft.com/office/officeart/2005/8/layout/default"/>
    <dgm:cxn modelId="{478DC03F-EB05-4F89-BA24-84D0E3B9221A}" type="presOf" srcId="{8C06E50E-AFCA-4359-A515-D055D4E11BD0}" destId="{DBC32937-D390-4663-842C-D475F5D11DF3}" srcOrd="0" destOrd="0" presId="urn:microsoft.com/office/officeart/2005/8/layout/default"/>
    <dgm:cxn modelId="{31B94968-4666-4834-83A3-392B969AF094}" srcId="{8C06E50E-AFCA-4359-A515-D055D4E11BD0}" destId="{82366E3A-5AA8-4088-BDE8-D17BF7EEB480}" srcOrd="1" destOrd="0" parTransId="{3071A573-E946-4790-8021-7C696E896954}" sibTransId="{BE8B8BEB-D0AD-456C-B7DD-8ABF9F12A805}"/>
    <dgm:cxn modelId="{80CFCB55-1F39-4332-BA6B-849EA5E99F2C}" type="presOf" srcId="{FD61C08B-F807-43A4-A9E7-72203C78821E}" destId="{F0EBBBEE-06F2-4C1A-8519-B8BE2DCB20C0}" srcOrd="0" destOrd="0" presId="urn:microsoft.com/office/officeart/2005/8/layout/default"/>
    <dgm:cxn modelId="{62ED9C8F-7EDA-4ABD-8548-5908CF28ABDB}" type="presOf" srcId="{BA42211D-99B3-46DC-9740-83A5EF8C7FFC}" destId="{9EE612B7-C2C4-4E28-A8F9-15ECD479553B}" srcOrd="0" destOrd="0" presId="urn:microsoft.com/office/officeart/2005/8/layout/default"/>
    <dgm:cxn modelId="{0B03DEED-C426-4236-970F-A592DFE75D10}" srcId="{8C06E50E-AFCA-4359-A515-D055D4E11BD0}" destId="{BA42211D-99B3-46DC-9740-83A5EF8C7FFC}" srcOrd="2" destOrd="0" parTransId="{7075F2B4-4BCF-4952-BB5F-8F3AB522A2EC}" sibTransId="{8DA8A417-2FC6-46AD-A70E-DC12AF151A17}"/>
    <dgm:cxn modelId="{85276949-3101-4830-8210-8D6646B9CFFF}" type="presParOf" srcId="{DBC32937-D390-4663-842C-D475F5D11DF3}" destId="{F0EBBBEE-06F2-4C1A-8519-B8BE2DCB20C0}" srcOrd="0" destOrd="0" presId="urn:microsoft.com/office/officeart/2005/8/layout/default"/>
    <dgm:cxn modelId="{E7C9CEA9-9AED-4129-84C6-EE6D967387AE}" type="presParOf" srcId="{DBC32937-D390-4663-842C-D475F5D11DF3}" destId="{B7D15B21-0630-49FD-AC9D-EA191BD5044A}" srcOrd="1" destOrd="0" presId="urn:microsoft.com/office/officeart/2005/8/layout/default"/>
    <dgm:cxn modelId="{3D0FD04F-02C3-402C-857D-87204975BC00}" type="presParOf" srcId="{DBC32937-D390-4663-842C-D475F5D11DF3}" destId="{04EFAC94-B2F7-4399-8A9C-75ABC270CD8D}" srcOrd="2" destOrd="0" presId="urn:microsoft.com/office/officeart/2005/8/layout/default"/>
    <dgm:cxn modelId="{61DA8F03-375B-46AC-90A5-9E0D38C2D316}" type="presParOf" srcId="{DBC32937-D390-4663-842C-D475F5D11DF3}" destId="{AAA31AFF-F959-4482-80AD-6521024491CF}" srcOrd="3" destOrd="0" presId="urn:microsoft.com/office/officeart/2005/8/layout/default"/>
    <dgm:cxn modelId="{915F32ED-7264-435F-8622-97041CAB0E6A}" type="presParOf" srcId="{DBC32937-D390-4663-842C-D475F5D11DF3}" destId="{9EE612B7-C2C4-4E28-A8F9-15ECD479553B}"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B0B8C4-CC60-4C1B-8163-FED78FD9AEBB}" type="doc">
      <dgm:prSet loTypeId="urn:microsoft.com/office/officeart/2005/8/layout/process1" loCatId="process" qsTypeId="urn:microsoft.com/office/officeart/2005/8/quickstyle/simple1" qsCatId="simple" csTypeId="urn:microsoft.com/office/officeart/2005/8/colors/accent1_2" csCatId="accent1" phldr="1"/>
      <dgm:spPr/>
    </dgm:pt>
    <dgm:pt modelId="{EDD0FC5B-7511-4832-9D7C-A896D3424609}">
      <dgm:prSet phldrT="[Text]"/>
      <dgm:spPr/>
      <dgm:t>
        <a:bodyPr/>
        <a:lstStyle/>
        <a:p>
          <a:r>
            <a:rPr lang="en-US" dirty="0">
              <a:solidFill>
                <a:srgbClr val="676F69"/>
              </a:solidFill>
            </a:rPr>
            <a:t>Exigent Circumstances</a:t>
          </a:r>
        </a:p>
      </dgm:t>
    </dgm:pt>
    <dgm:pt modelId="{848491C3-10BA-4991-A3AA-6A41CB70C7D5}" type="parTrans" cxnId="{075FCC3F-C62B-4066-932C-408D5D5B85D1}">
      <dgm:prSet/>
      <dgm:spPr/>
      <dgm:t>
        <a:bodyPr/>
        <a:lstStyle/>
        <a:p>
          <a:endParaRPr lang="en-US"/>
        </a:p>
      </dgm:t>
    </dgm:pt>
    <dgm:pt modelId="{CCC87282-1CE7-485C-9A3C-369AD28EB7F8}" type="sibTrans" cxnId="{075FCC3F-C62B-4066-932C-408D5D5B85D1}">
      <dgm:prSet/>
      <dgm:spPr>
        <a:solidFill>
          <a:srgbClr val="D8D2CD"/>
        </a:solidFill>
      </dgm:spPr>
      <dgm:t>
        <a:bodyPr/>
        <a:lstStyle/>
        <a:p>
          <a:endParaRPr lang="en-US"/>
        </a:p>
      </dgm:t>
    </dgm:pt>
    <dgm:pt modelId="{F0F526CF-2D2C-4BB7-956D-C830957FA951}">
      <dgm:prSet phldrT="[Text]"/>
      <dgm:spPr/>
      <dgm:t>
        <a:bodyPr/>
        <a:lstStyle/>
        <a:p>
          <a:r>
            <a:rPr lang="en-US" dirty="0">
              <a:solidFill>
                <a:srgbClr val="676F69"/>
              </a:solidFill>
            </a:rPr>
            <a:t>Protective Custody and TFC Taken</a:t>
          </a:r>
        </a:p>
      </dgm:t>
    </dgm:pt>
    <dgm:pt modelId="{15366740-2979-46D9-B828-E2D27DBF73DF}" type="parTrans" cxnId="{92183211-D2E1-4752-BC19-BEC7195F1C43}">
      <dgm:prSet/>
      <dgm:spPr/>
      <dgm:t>
        <a:bodyPr/>
        <a:lstStyle/>
        <a:p>
          <a:endParaRPr lang="en-US"/>
        </a:p>
      </dgm:t>
    </dgm:pt>
    <dgm:pt modelId="{4A21C120-71B6-4DE0-96F7-36D6C29FD8B1}" type="sibTrans" cxnId="{92183211-D2E1-4752-BC19-BEC7195F1C43}">
      <dgm:prSet/>
      <dgm:spPr>
        <a:solidFill>
          <a:srgbClr val="D8D2CD"/>
        </a:solidFill>
      </dgm:spPr>
      <dgm:t>
        <a:bodyPr/>
        <a:lstStyle/>
        <a:p>
          <a:endParaRPr lang="en-US"/>
        </a:p>
      </dgm:t>
    </dgm:pt>
    <dgm:pt modelId="{7E71593C-D37C-44CA-B044-812A4210F17C}">
      <dgm:prSet phldrT="[Text]"/>
      <dgm:spPr/>
      <dgm:t>
        <a:bodyPr/>
        <a:lstStyle/>
        <a:p>
          <a:r>
            <a:rPr lang="en-US" dirty="0">
              <a:solidFill>
                <a:srgbClr val="676F69"/>
              </a:solidFill>
            </a:rPr>
            <a:t>TFC Petition</a:t>
          </a:r>
        </a:p>
      </dgm:t>
    </dgm:pt>
    <dgm:pt modelId="{D8D12EEE-61E9-4F2A-A04F-E68E975ACA62}" type="sibTrans" cxnId="{57627495-2B45-4AE5-9028-4796118B6B5D}">
      <dgm:prSet/>
      <dgm:spPr>
        <a:solidFill>
          <a:srgbClr val="D8D2CD"/>
        </a:solidFill>
      </dgm:spPr>
      <dgm:t>
        <a:bodyPr/>
        <a:lstStyle/>
        <a:p>
          <a:endParaRPr lang="en-US"/>
        </a:p>
      </dgm:t>
    </dgm:pt>
    <dgm:pt modelId="{859A3A58-8C8D-4FE3-9208-BB1E287A38B0}" type="parTrans" cxnId="{57627495-2B45-4AE5-9028-4796118B6B5D}">
      <dgm:prSet/>
      <dgm:spPr/>
      <dgm:t>
        <a:bodyPr/>
        <a:lstStyle/>
        <a:p>
          <a:endParaRPr lang="en-US"/>
        </a:p>
      </dgm:t>
    </dgm:pt>
    <dgm:pt modelId="{638514A3-8943-47B9-8CE3-4A8839CCD3BF}">
      <dgm:prSet/>
      <dgm:spPr/>
      <dgm:t>
        <a:bodyPr/>
        <a:lstStyle/>
        <a:p>
          <a:r>
            <a:rPr lang="en-US" dirty="0">
              <a:solidFill>
                <a:srgbClr val="676F69"/>
              </a:solidFill>
            </a:rPr>
            <a:t>Court Hearing</a:t>
          </a:r>
        </a:p>
      </dgm:t>
    </dgm:pt>
    <dgm:pt modelId="{006DB75B-7B64-4EA9-944C-F77451291E76}" type="parTrans" cxnId="{3E3EB03B-0685-4026-B1EB-0392AD20D192}">
      <dgm:prSet/>
      <dgm:spPr/>
      <dgm:t>
        <a:bodyPr/>
        <a:lstStyle/>
        <a:p>
          <a:endParaRPr lang="en-US"/>
        </a:p>
      </dgm:t>
    </dgm:pt>
    <dgm:pt modelId="{7F998281-7E0F-437A-BB3A-1C3409343A97}" type="sibTrans" cxnId="{3E3EB03B-0685-4026-B1EB-0392AD20D192}">
      <dgm:prSet/>
      <dgm:spPr/>
      <dgm:t>
        <a:bodyPr/>
        <a:lstStyle/>
        <a:p>
          <a:endParaRPr lang="en-US"/>
        </a:p>
      </dgm:t>
    </dgm:pt>
    <dgm:pt modelId="{DCCBFA12-6668-40AF-AFCB-C20BA3397E7C}" type="pres">
      <dgm:prSet presAssocID="{DEB0B8C4-CC60-4C1B-8163-FED78FD9AEBB}" presName="Name0" presStyleCnt="0">
        <dgm:presLayoutVars>
          <dgm:dir/>
          <dgm:resizeHandles val="exact"/>
        </dgm:presLayoutVars>
      </dgm:prSet>
      <dgm:spPr/>
    </dgm:pt>
    <dgm:pt modelId="{70FD4CEB-B69D-4D9E-87C1-93A5D3B8ADF6}" type="pres">
      <dgm:prSet presAssocID="{EDD0FC5B-7511-4832-9D7C-A896D3424609}" presName="node" presStyleLbl="node1" presStyleIdx="0" presStyleCnt="4">
        <dgm:presLayoutVars>
          <dgm:bulletEnabled val="1"/>
        </dgm:presLayoutVars>
      </dgm:prSet>
      <dgm:spPr/>
    </dgm:pt>
    <dgm:pt modelId="{1EFB7DC1-9443-4544-8EA9-1EC6F785509C}" type="pres">
      <dgm:prSet presAssocID="{CCC87282-1CE7-485C-9A3C-369AD28EB7F8}" presName="sibTrans" presStyleLbl="sibTrans2D1" presStyleIdx="0" presStyleCnt="3"/>
      <dgm:spPr/>
    </dgm:pt>
    <dgm:pt modelId="{4CB73183-7768-4BE7-9578-0EDA99361815}" type="pres">
      <dgm:prSet presAssocID="{CCC87282-1CE7-485C-9A3C-369AD28EB7F8}" presName="connectorText" presStyleLbl="sibTrans2D1" presStyleIdx="0" presStyleCnt="3"/>
      <dgm:spPr/>
    </dgm:pt>
    <dgm:pt modelId="{BEFDA059-ABBE-4863-BC1C-22E9AA71FFD2}" type="pres">
      <dgm:prSet presAssocID="{F0F526CF-2D2C-4BB7-956D-C830957FA951}" presName="node" presStyleLbl="node1" presStyleIdx="1" presStyleCnt="4">
        <dgm:presLayoutVars>
          <dgm:bulletEnabled val="1"/>
        </dgm:presLayoutVars>
      </dgm:prSet>
      <dgm:spPr/>
    </dgm:pt>
    <dgm:pt modelId="{C2D52CBD-468F-4DBF-B3E3-7840E95DD190}" type="pres">
      <dgm:prSet presAssocID="{4A21C120-71B6-4DE0-96F7-36D6C29FD8B1}" presName="sibTrans" presStyleLbl="sibTrans2D1" presStyleIdx="1" presStyleCnt="3"/>
      <dgm:spPr/>
    </dgm:pt>
    <dgm:pt modelId="{210AF1CE-902B-498A-8314-0ED4CCEA56E1}" type="pres">
      <dgm:prSet presAssocID="{4A21C120-71B6-4DE0-96F7-36D6C29FD8B1}" presName="connectorText" presStyleLbl="sibTrans2D1" presStyleIdx="1" presStyleCnt="3"/>
      <dgm:spPr/>
    </dgm:pt>
    <dgm:pt modelId="{05D6F566-BABF-489B-AF7C-FAB269012582}" type="pres">
      <dgm:prSet presAssocID="{7E71593C-D37C-44CA-B044-812A4210F17C}" presName="node" presStyleLbl="node1" presStyleIdx="2" presStyleCnt="4">
        <dgm:presLayoutVars>
          <dgm:bulletEnabled val="1"/>
        </dgm:presLayoutVars>
      </dgm:prSet>
      <dgm:spPr/>
    </dgm:pt>
    <dgm:pt modelId="{E9F02C66-B9A8-4B3F-9F16-C587FD48683F}" type="pres">
      <dgm:prSet presAssocID="{D8D12EEE-61E9-4F2A-A04F-E68E975ACA62}" presName="sibTrans" presStyleLbl="sibTrans2D1" presStyleIdx="2" presStyleCnt="3"/>
      <dgm:spPr/>
    </dgm:pt>
    <dgm:pt modelId="{C69DB729-05FB-45FE-B732-2B3CE4B9EBA8}" type="pres">
      <dgm:prSet presAssocID="{D8D12EEE-61E9-4F2A-A04F-E68E975ACA62}" presName="connectorText" presStyleLbl="sibTrans2D1" presStyleIdx="2" presStyleCnt="3"/>
      <dgm:spPr/>
    </dgm:pt>
    <dgm:pt modelId="{898309A4-F4FB-4432-85E9-652C0694163B}" type="pres">
      <dgm:prSet presAssocID="{638514A3-8943-47B9-8CE3-4A8839CCD3BF}" presName="node" presStyleLbl="node1" presStyleIdx="3" presStyleCnt="4">
        <dgm:presLayoutVars>
          <dgm:bulletEnabled val="1"/>
        </dgm:presLayoutVars>
      </dgm:prSet>
      <dgm:spPr/>
    </dgm:pt>
  </dgm:ptLst>
  <dgm:cxnLst>
    <dgm:cxn modelId="{11376801-6B4B-4AF7-8F29-A5AC85DC9E95}" type="presOf" srcId="{4A21C120-71B6-4DE0-96F7-36D6C29FD8B1}" destId="{C2D52CBD-468F-4DBF-B3E3-7840E95DD190}" srcOrd="0" destOrd="0" presId="urn:microsoft.com/office/officeart/2005/8/layout/process1"/>
    <dgm:cxn modelId="{92183211-D2E1-4752-BC19-BEC7195F1C43}" srcId="{DEB0B8C4-CC60-4C1B-8163-FED78FD9AEBB}" destId="{F0F526CF-2D2C-4BB7-956D-C830957FA951}" srcOrd="1" destOrd="0" parTransId="{15366740-2979-46D9-B828-E2D27DBF73DF}" sibTransId="{4A21C120-71B6-4DE0-96F7-36D6C29FD8B1}"/>
    <dgm:cxn modelId="{0B104529-435C-4C0E-8B6E-23C28CE1308F}" type="presOf" srcId="{F0F526CF-2D2C-4BB7-956D-C830957FA951}" destId="{BEFDA059-ABBE-4863-BC1C-22E9AA71FFD2}" srcOrd="0" destOrd="0" presId="urn:microsoft.com/office/officeart/2005/8/layout/process1"/>
    <dgm:cxn modelId="{3E3EB03B-0685-4026-B1EB-0392AD20D192}" srcId="{DEB0B8C4-CC60-4C1B-8163-FED78FD9AEBB}" destId="{638514A3-8943-47B9-8CE3-4A8839CCD3BF}" srcOrd="3" destOrd="0" parTransId="{006DB75B-7B64-4EA9-944C-F77451291E76}" sibTransId="{7F998281-7E0F-437A-BB3A-1C3409343A97}"/>
    <dgm:cxn modelId="{075FCC3F-C62B-4066-932C-408D5D5B85D1}" srcId="{DEB0B8C4-CC60-4C1B-8163-FED78FD9AEBB}" destId="{EDD0FC5B-7511-4832-9D7C-A896D3424609}" srcOrd="0" destOrd="0" parTransId="{848491C3-10BA-4991-A3AA-6A41CB70C7D5}" sibTransId="{CCC87282-1CE7-485C-9A3C-369AD28EB7F8}"/>
    <dgm:cxn modelId="{D4E9636B-CE33-44DC-AAA2-35248AC0C963}" type="presOf" srcId="{CCC87282-1CE7-485C-9A3C-369AD28EB7F8}" destId="{1EFB7DC1-9443-4544-8EA9-1EC6F785509C}" srcOrd="0" destOrd="0" presId="urn:microsoft.com/office/officeart/2005/8/layout/process1"/>
    <dgm:cxn modelId="{BD72C66B-297D-4BE1-861C-F6C2A0E56A48}" type="presOf" srcId="{EDD0FC5B-7511-4832-9D7C-A896D3424609}" destId="{70FD4CEB-B69D-4D9E-87C1-93A5D3B8ADF6}" srcOrd="0" destOrd="0" presId="urn:microsoft.com/office/officeart/2005/8/layout/process1"/>
    <dgm:cxn modelId="{1954A47A-F00E-4E4A-AF14-8481DAAD09E3}" type="presOf" srcId="{CCC87282-1CE7-485C-9A3C-369AD28EB7F8}" destId="{4CB73183-7768-4BE7-9578-0EDA99361815}" srcOrd="1" destOrd="0" presId="urn:microsoft.com/office/officeart/2005/8/layout/process1"/>
    <dgm:cxn modelId="{8C868A7B-1C75-4AD0-8D44-DC6E1E09BF42}" type="presOf" srcId="{D8D12EEE-61E9-4F2A-A04F-E68E975ACA62}" destId="{C69DB729-05FB-45FE-B732-2B3CE4B9EBA8}" srcOrd="1" destOrd="0" presId="urn:microsoft.com/office/officeart/2005/8/layout/process1"/>
    <dgm:cxn modelId="{57627495-2B45-4AE5-9028-4796118B6B5D}" srcId="{DEB0B8C4-CC60-4C1B-8163-FED78FD9AEBB}" destId="{7E71593C-D37C-44CA-B044-812A4210F17C}" srcOrd="2" destOrd="0" parTransId="{859A3A58-8C8D-4FE3-9208-BB1E287A38B0}" sibTransId="{D8D12EEE-61E9-4F2A-A04F-E68E975ACA62}"/>
    <dgm:cxn modelId="{03BDBF9C-D473-4DB7-9F9F-DBC00F511825}" type="presOf" srcId="{4A21C120-71B6-4DE0-96F7-36D6C29FD8B1}" destId="{210AF1CE-902B-498A-8314-0ED4CCEA56E1}" srcOrd="1" destOrd="0" presId="urn:microsoft.com/office/officeart/2005/8/layout/process1"/>
    <dgm:cxn modelId="{95EF509D-6EAE-4194-AF26-BA3B930EAAFF}" type="presOf" srcId="{638514A3-8943-47B9-8CE3-4A8839CCD3BF}" destId="{898309A4-F4FB-4432-85E9-652C0694163B}" srcOrd="0" destOrd="0" presId="urn:microsoft.com/office/officeart/2005/8/layout/process1"/>
    <dgm:cxn modelId="{950CF8D4-5162-40D8-A95A-099E487C2002}" type="presOf" srcId="{7E71593C-D37C-44CA-B044-812A4210F17C}" destId="{05D6F566-BABF-489B-AF7C-FAB269012582}" srcOrd="0" destOrd="0" presId="urn:microsoft.com/office/officeart/2005/8/layout/process1"/>
    <dgm:cxn modelId="{EC155FFA-9037-47EF-B073-C9EEFF17F1BF}" type="presOf" srcId="{DEB0B8C4-CC60-4C1B-8163-FED78FD9AEBB}" destId="{DCCBFA12-6668-40AF-AFCB-C20BA3397E7C}" srcOrd="0" destOrd="0" presId="urn:microsoft.com/office/officeart/2005/8/layout/process1"/>
    <dgm:cxn modelId="{DF8ABEFA-7446-4212-AEAB-C0B528AE8AE1}" type="presOf" srcId="{D8D12EEE-61E9-4F2A-A04F-E68E975ACA62}" destId="{E9F02C66-B9A8-4B3F-9F16-C587FD48683F}" srcOrd="0" destOrd="0" presId="urn:microsoft.com/office/officeart/2005/8/layout/process1"/>
    <dgm:cxn modelId="{30C3604D-869E-47D9-B36D-454B1DEDAE51}" type="presParOf" srcId="{DCCBFA12-6668-40AF-AFCB-C20BA3397E7C}" destId="{70FD4CEB-B69D-4D9E-87C1-93A5D3B8ADF6}" srcOrd="0" destOrd="0" presId="urn:microsoft.com/office/officeart/2005/8/layout/process1"/>
    <dgm:cxn modelId="{1F2B4BA1-ABB2-44DA-AA18-B000E234786E}" type="presParOf" srcId="{DCCBFA12-6668-40AF-AFCB-C20BA3397E7C}" destId="{1EFB7DC1-9443-4544-8EA9-1EC6F785509C}" srcOrd="1" destOrd="0" presId="urn:microsoft.com/office/officeart/2005/8/layout/process1"/>
    <dgm:cxn modelId="{4846AF04-D5BC-4A4A-883F-E64DBF8013D6}" type="presParOf" srcId="{1EFB7DC1-9443-4544-8EA9-1EC6F785509C}" destId="{4CB73183-7768-4BE7-9578-0EDA99361815}" srcOrd="0" destOrd="0" presId="urn:microsoft.com/office/officeart/2005/8/layout/process1"/>
    <dgm:cxn modelId="{98D073FF-F3ED-48AD-AD89-A626E08E16CC}" type="presParOf" srcId="{DCCBFA12-6668-40AF-AFCB-C20BA3397E7C}" destId="{BEFDA059-ABBE-4863-BC1C-22E9AA71FFD2}" srcOrd="2" destOrd="0" presId="urn:microsoft.com/office/officeart/2005/8/layout/process1"/>
    <dgm:cxn modelId="{5CDC0A1F-AD76-4514-AE64-86D0DC38CBF7}" type="presParOf" srcId="{DCCBFA12-6668-40AF-AFCB-C20BA3397E7C}" destId="{C2D52CBD-468F-4DBF-B3E3-7840E95DD190}" srcOrd="3" destOrd="0" presId="urn:microsoft.com/office/officeart/2005/8/layout/process1"/>
    <dgm:cxn modelId="{D956044D-5793-4E9F-872D-7DED69C425DA}" type="presParOf" srcId="{C2D52CBD-468F-4DBF-B3E3-7840E95DD190}" destId="{210AF1CE-902B-498A-8314-0ED4CCEA56E1}" srcOrd="0" destOrd="0" presId="urn:microsoft.com/office/officeart/2005/8/layout/process1"/>
    <dgm:cxn modelId="{3958C745-955B-4855-82A9-793C58A98B63}" type="presParOf" srcId="{DCCBFA12-6668-40AF-AFCB-C20BA3397E7C}" destId="{05D6F566-BABF-489B-AF7C-FAB269012582}" srcOrd="4" destOrd="0" presId="urn:microsoft.com/office/officeart/2005/8/layout/process1"/>
    <dgm:cxn modelId="{45B941AC-A3C1-41A9-98D8-027E92FA8AF7}" type="presParOf" srcId="{DCCBFA12-6668-40AF-AFCB-C20BA3397E7C}" destId="{E9F02C66-B9A8-4B3F-9F16-C587FD48683F}" srcOrd="5" destOrd="0" presId="urn:microsoft.com/office/officeart/2005/8/layout/process1"/>
    <dgm:cxn modelId="{55D776D5-6760-4087-BE73-B805A48E5065}" type="presParOf" srcId="{E9F02C66-B9A8-4B3F-9F16-C587FD48683F}" destId="{C69DB729-05FB-45FE-B732-2B3CE4B9EBA8}" srcOrd="0" destOrd="0" presId="urn:microsoft.com/office/officeart/2005/8/layout/process1"/>
    <dgm:cxn modelId="{59E0C2E9-5B26-41C3-A585-2CE761C613DA}" type="presParOf" srcId="{DCCBFA12-6668-40AF-AFCB-C20BA3397E7C}" destId="{898309A4-F4FB-4432-85E9-652C0694163B}"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B0B8C4-CC60-4C1B-8163-FED78FD9AEBB}" type="doc">
      <dgm:prSet loTypeId="urn:microsoft.com/office/officeart/2005/8/layout/process1" loCatId="process" qsTypeId="urn:microsoft.com/office/officeart/2005/8/quickstyle/simple1" qsCatId="simple" csTypeId="urn:microsoft.com/office/officeart/2005/8/colors/accent1_2" csCatId="accent1" phldr="1"/>
      <dgm:spPr/>
    </dgm:pt>
    <dgm:pt modelId="{EDD0FC5B-7511-4832-9D7C-A896D3424609}">
      <dgm:prSet phldrT="[Text]" custT="1"/>
      <dgm:spPr/>
      <dgm:t>
        <a:bodyPr/>
        <a:lstStyle/>
        <a:p>
          <a:r>
            <a:rPr lang="en-US" sz="2000" dirty="0">
              <a:solidFill>
                <a:srgbClr val="676F69"/>
              </a:solidFill>
            </a:rPr>
            <a:t>Harm or Threatened Harm</a:t>
          </a:r>
        </a:p>
      </dgm:t>
    </dgm:pt>
    <dgm:pt modelId="{848491C3-10BA-4991-A3AA-6A41CB70C7D5}" type="parTrans" cxnId="{075FCC3F-C62B-4066-932C-408D5D5B85D1}">
      <dgm:prSet/>
      <dgm:spPr/>
      <dgm:t>
        <a:bodyPr/>
        <a:lstStyle/>
        <a:p>
          <a:endParaRPr lang="en-US" sz="2000"/>
        </a:p>
      </dgm:t>
    </dgm:pt>
    <dgm:pt modelId="{CCC87282-1CE7-485C-9A3C-369AD28EB7F8}" type="sibTrans" cxnId="{075FCC3F-C62B-4066-932C-408D5D5B85D1}">
      <dgm:prSet custT="1"/>
      <dgm:spPr>
        <a:solidFill>
          <a:srgbClr val="D8D2CD"/>
        </a:solidFill>
      </dgm:spPr>
      <dgm:t>
        <a:bodyPr/>
        <a:lstStyle/>
        <a:p>
          <a:endParaRPr lang="en-US" sz="2000"/>
        </a:p>
      </dgm:t>
    </dgm:pt>
    <dgm:pt modelId="{F0F526CF-2D2C-4BB7-956D-C830957FA951}">
      <dgm:prSet phldrT="[Text]" custT="1"/>
      <dgm:spPr/>
      <dgm:t>
        <a:bodyPr/>
        <a:lstStyle/>
        <a:p>
          <a:r>
            <a:rPr lang="en-US" sz="2000" dirty="0">
              <a:solidFill>
                <a:srgbClr val="676F69"/>
              </a:solidFill>
            </a:rPr>
            <a:t>Foster Custody Petition</a:t>
          </a:r>
        </a:p>
      </dgm:t>
    </dgm:pt>
    <dgm:pt modelId="{15366740-2979-46D9-B828-E2D27DBF73DF}" type="parTrans" cxnId="{92183211-D2E1-4752-BC19-BEC7195F1C43}">
      <dgm:prSet/>
      <dgm:spPr/>
      <dgm:t>
        <a:bodyPr/>
        <a:lstStyle/>
        <a:p>
          <a:endParaRPr lang="en-US" sz="2000"/>
        </a:p>
      </dgm:t>
    </dgm:pt>
    <dgm:pt modelId="{4A21C120-71B6-4DE0-96F7-36D6C29FD8B1}" type="sibTrans" cxnId="{92183211-D2E1-4752-BC19-BEC7195F1C43}">
      <dgm:prSet custT="1"/>
      <dgm:spPr>
        <a:solidFill>
          <a:srgbClr val="D8D2CD"/>
        </a:solidFill>
      </dgm:spPr>
      <dgm:t>
        <a:bodyPr/>
        <a:lstStyle/>
        <a:p>
          <a:endParaRPr lang="en-US" sz="2000"/>
        </a:p>
      </dgm:t>
    </dgm:pt>
    <dgm:pt modelId="{7E71593C-D37C-44CA-B044-812A4210F17C}">
      <dgm:prSet phldrT="[Text]" custT="1"/>
      <dgm:spPr/>
      <dgm:t>
        <a:bodyPr/>
        <a:lstStyle/>
        <a:p>
          <a:r>
            <a:rPr lang="en-US" sz="2000" dirty="0">
              <a:solidFill>
                <a:srgbClr val="676F69"/>
              </a:solidFill>
            </a:rPr>
            <a:t>Court Hearing</a:t>
          </a:r>
        </a:p>
      </dgm:t>
    </dgm:pt>
    <dgm:pt modelId="{D8D12EEE-61E9-4F2A-A04F-E68E975ACA62}" type="sibTrans" cxnId="{57627495-2B45-4AE5-9028-4796118B6B5D}">
      <dgm:prSet/>
      <dgm:spPr/>
      <dgm:t>
        <a:bodyPr/>
        <a:lstStyle/>
        <a:p>
          <a:endParaRPr lang="en-US" sz="2000"/>
        </a:p>
      </dgm:t>
    </dgm:pt>
    <dgm:pt modelId="{859A3A58-8C8D-4FE3-9208-BB1E287A38B0}" type="parTrans" cxnId="{57627495-2B45-4AE5-9028-4796118B6B5D}">
      <dgm:prSet/>
      <dgm:spPr/>
      <dgm:t>
        <a:bodyPr/>
        <a:lstStyle/>
        <a:p>
          <a:endParaRPr lang="en-US" sz="2000"/>
        </a:p>
      </dgm:t>
    </dgm:pt>
    <dgm:pt modelId="{DCCBFA12-6668-40AF-AFCB-C20BA3397E7C}" type="pres">
      <dgm:prSet presAssocID="{DEB0B8C4-CC60-4C1B-8163-FED78FD9AEBB}" presName="Name0" presStyleCnt="0">
        <dgm:presLayoutVars>
          <dgm:dir/>
          <dgm:resizeHandles val="exact"/>
        </dgm:presLayoutVars>
      </dgm:prSet>
      <dgm:spPr/>
    </dgm:pt>
    <dgm:pt modelId="{70FD4CEB-B69D-4D9E-87C1-93A5D3B8ADF6}" type="pres">
      <dgm:prSet presAssocID="{EDD0FC5B-7511-4832-9D7C-A896D3424609}" presName="node" presStyleLbl="node1" presStyleIdx="0" presStyleCnt="3">
        <dgm:presLayoutVars>
          <dgm:bulletEnabled val="1"/>
        </dgm:presLayoutVars>
      </dgm:prSet>
      <dgm:spPr/>
    </dgm:pt>
    <dgm:pt modelId="{1EFB7DC1-9443-4544-8EA9-1EC6F785509C}" type="pres">
      <dgm:prSet presAssocID="{CCC87282-1CE7-485C-9A3C-369AD28EB7F8}" presName="sibTrans" presStyleLbl="sibTrans2D1" presStyleIdx="0" presStyleCnt="2"/>
      <dgm:spPr/>
    </dgm:pt>
    <dgm:pt modelId="{4CB73183-7768-4BE7-9578-0EDA99361815}" type="pres">
      <dgm:prSet presAssocID="{CCC87282-1CE7-485C-9A3C-369AD28EB7F8}" presName="connectorText" presStyleLbl="sibTrans2D1" presStyleIdx="0" presStyleCnt="2"/>
      <dgm:spPr/>
    </dgm:pt>
    <dgm:pt modelId="{BEFDA059-ABBE-4863-BC1C-22E9AA71FFD2}" type="pres">
      <dgm:prSet presAssocID="{F0F526CF-2D2C-4BB7-956D-C830957FA951}" presName="node" presStyleLbl="node1" presStyleIdx="1" presStyleCnt="3">
        <dgm:presLayoutVars>
          <dgm:bulletEnabled val="1"/>
        </dgm:presLayoutVars>
      </dgm:prSet>
      <dgm:spPr/>
    </dgm:pt>
    <dgm:pt modelId="{C2D52CBD-468F-4DBF-B3E3-7840E95DD190}" type="pres">
      <dgm:prSet presAssocID="{4A21C120-71B6-4DE0-96F7-36D6C29FD8B1}" presName="sibTrans" presStyleLbl="sibTrans2D1" presStyleIdx="1" presStyleCnt="2"/>
      <dgm:spPr/>
    </dgm:pt>
    <dgm:pt modelId="{210AF1CE-902B-498A-8314-0ED4CCEA56E1}" type="pres">
      <dgm:prSet presAssocID="{4A21C120-71B6-4DE0-96F7-36D6C29FD8B1}" presName="connectorText" presStyleLbl="sibTrans2D1" presStyleIdx="1" presStyleCnt="2"/>
      <dgm:spPr/>
    </dgm:pt>
    <dgm:pt modelId="{05D6F566-BABF-489B-AF7C-FAB269012582}" type="pres">
      <dgm:prSet presAssocID="{7E71593C-D37C-44CA-B044-812A4210F17C}" presName="node" presStyleLbl="node1" presStyleIdx="2" presStyleCnt="3">
        <dgm:presLayoutVars>
          <dgm:bulletEnabled val="1"/>
        </dgm:presLayoutVars>
      </dgm:prSet>
      <dgm:spPr/>
    </dgm:pt>
  </dgm:ptLst>
  <dgm:cxnLst>
    <dgm:cxn modelId="{11376801-6B4B-4AF7-8F29-A5AC85DC9E95}" type="presOf" srcId="{4A21C120-71B6-4DE0-96F7-36D6C29FD8B1}" destId="{C2D52CBD-468F-4DBF-B3E3-7840E95DD190}" srcOrd="0" destOrd="0" presId="urn:microsoft.com/office/officeart/2005/8/layout/process1"/>
    <dgm:cxn modelId="{92183211-D2E1-4752-BC19-BEC7195F1C43}" srcId="{DEB0B8C4-CC60-4C1B-8163-FED78FD9AEBB}" destId="{F0F526CF-2D2C-4BB7-956D-C830957FA951}" srcOrd="1" destOrd="0" parTransId="{15366740-2979-46D9-B828-E2D27DBF73DF}" sibTransId="{4A21C120-71B6-4DE0-96F7-36D6C29FD8B1}"/>
    <dgm:cxn modelId="{0B104529-435C-4C0E-8B6E-23C28CE1308F}" type="presOf" srcId="{F0F526CF-2D2C-4BB7-956D-C830957FA951}" destId="{BEFDA059-ABBE-4863-BC1C-22E9AA71FFD2}" srcOrd="0" destOrd="0" presId="urn:microsoft.com/office/officeart/2005/8/layout/process1"/>
    <dgm:cxn modelId="{075FCC3F-C62B-4066-932C-408D5D5B85D1}" srcId="{DEB0B8C4-CC60-4C1B-8163-FED78FD9AEBB}" destId="{EDD0FC5B-7511-4832-9D7C-A896D3424609}" srcOrd="0" destOrd="0" parTransId="{848491C3-10BA-4991-A3AA-6A41CB70C7D5}" sibTransId="{CCC87282-1CE7-485C-9A3C-369AD28EB7F8}"/>
    <dgm:cxn modelId="{D4E9636B-CE33-44DC-AAA2-35248AC0C963}" type="presOf" srcId="{CCC87282-1CE7-485C-9A3C-369AD28EB7F8}" destId="{1EFB7DC1-9443-4544-8EA9-1EC6F785509C}" srcOrd="0" destOrd="0" presId="urn:microsoft.com/office/officeart/2005/8/layout/process1"/>
    <dgm:cxn modelId="{BD72C66B-297D-4BE1-861C-F6C2A0E56A48}" type="presOf" srcId="{EDD0FC5B-7511-4832-9D7C-A896D3424609}" destId="{70FD4CEB-B69D-4D9E-87C1-93A5D3B8ADF6}" srcOrd="0" destOrd="0" presId="urn:microsoft.com/office/officeart/2005/8/layout/process1"/>
    <dgm:cxn modelId="{1954A47A-F00E-4E4A-AF14-8481DAAD09E3}" type="presOf" srcId="{CCC87282-1CE7-485C-9A3C-369AD28EB7F8}" destId="{4CB73183-7768-4BE7-9578-0EDA99361815}" srcOrd="1" destOrd="0" presId="urn:microsoft.com/office/officeart/2005/8/layout/process1"/>
    <dgm:cxn modelId="{57627495-2B45-4AE5-9028-4796118B6B5D}" srcId="{DEB0B8C4-CC60-4C1B-8163-FED78FD9AEBB}" destId="{7E71593C-D37C-44CA-B044-812A4210F17C}" srcOrd="2" destOrd="0" parTransId="{859A3A58-8C8D-4FE3-9208-BB1E287A38B0}" sibTransId="{D8D12EEE-61E9-4F2A-A04F-E68E975ACA62}"/>
    <dgm:cxn modelId="{03BDBF9C-D473-4DB7-9F9F-DBC00F511825}" type="presOf" srcId="{4A21C120-71B6-4DE0-96F7-36D6C29FD8B1}" destId="{210AF1CE-902B-498A-8314-0ED4CCEA56E1}" srcOrd="1" destOrd="0" presId="urn:microsoft.com/office/officeart/2005/8/layout/process1"/>
    <dgm:cxn modelId="{950CF8D4-5162-40D8-A95A-099E487C2002}" type="presOf" srcId="{7E71593C-D37C-44CA-B044-812A4210F17C}" destId="{05D6F566-BABF-489B-AF7C-FAB269012582}" srcOrd="0" destOrd="0" presId="urn:microsoft.com/office/officeart/2005/8/layout/process1"/>
    <dgm:cxn modelId="{EC155FFA-9037-47EF-B073-C9EEFF17F1BF}" type="presOf" srcId="{DEB0B8C4-CC60-4C1B-8163-FED78FD9AEBB}" destId="{DCCBFA12-6668-40AF-AFCB-C20BA3397E7C}" srcOrd="0" destOrd="0" presId="urn:microsoft.com/office/officeart/2005/8/layout/process1"/>
    <dgm:cxn modelId="{30C3604D-869E-47D9-B36D-454B1DEDAE51}" type="presParOf" srcId="{DCCBFA12-6668-40AF-AFCB-C20BA3397E7C}" destId="{70FD4CEB-B69D-4D9E-87C1-93A5D3B8ADF6}" srcOrd="0" destOrd="0" presId="urn:microsoft.com/office/officeart/2005/8/layout/process1"/>
    <dgm:cxn modelId="{1F2B4BA1-ABB2-44DA-AA18-B000E234786E}" type="presParOf" srcId="{DCCBFA12-6668-40AF-AFCB-C20BA3397E7C}" destId="{1EFB7DC1-9443-4544-8EA9-1EC6F785509C}" srcOrd="1" destOrd="0" presId="urn:microsoft.com/office/officeart/2005/8/layout/process1"/>
    <dgm:cxn modelId="{4846AF04-D5BC-4A4A-883F-E64DBF8013D6}" type="presParOf" srcId="{1EFB7DC1-9443-4544-8EA9-1EC6F785509C}" destId="{4CB73183-7768-4BE7-9578-0EDA99361815}" srcOrd="0" destOrd="0" presId="urn:microsoft.com/office/officeart/2005/8/layout/process1"/>
    <dgm:cxn modelId="{98D073FF-F3ED-48AD-AD89-A626E08E16CC}" type="presParOf" srcId="{DCCBFA12-6668-40AF-AFCB-C20BA3397E7C}" destId="{BEFDA059-ABBE-4863-BC1C-22E9AA71FFD2}" srcOrd="2" destOrd="0" presId="urn:microsoft.com/office/officeart/2005/8/layout/process1"/>
    <dgm:cxn modelId="{5CDC0A1F-AD76-4514-AE64-86D0DC38CBF7}" type="presParOf" srcId="{DCCBFA12-6668-40AF-AFCB-C20BA3397E7C}" destId="{C2D52CBD-468F-4DBF-B3E3-7840E95DD190}" srcOrd="3" destOrd="0" presId="urn:microsoft.com/office/officeart/2005/8/layout/process1"/>
    <dgm:cxn modelId="{D956044D-5793-4E9F-872D-7DED69C425DA}" type="presParOf" srcId="{C2D52CBD-468F-4DBF-B3E3-7840E95DD190}" destId="{210AF1CE-902B-498A-8314-0ED4CCEA56E1}" srcOrd="0" destOrd="0" presId="urn:microsoft.com/office/officeart/2005/8/layout/process1"/>
    <dgm:cxn modelId="{3958C745-955B-4855-82A9-793C58A98B63}" type="presParOf" srcId="{DCCBFA12-6668-40AF-AFCB-C20BA3397E7C}" destId="{05D6F566-BABF-489B-AF7C-FAB269012582}"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B0B8C4-CC60-4C1B-8163-FED78FD9AEBB}" type="doc">
      <dgm:prSet loTypeId="urn:microsoft.com/office/officeart/2005/8/layout/process1" loCatId="process" qsTypeId="urn:microsoft.com/office/officeart/2005/8/quickstyle/simple1" qsCatId="simple" csTypeId="urn:microsoft.com/office/officeart/2005/8/colors/accent1_2" csCatId="accent1" phldr="1"/>
      <dgm:spPr/>
    </dgm:pt>
    <dgm:pt modelId="{EDD0FC5B-7511-4832-9D7C-A896D3424609}">
      <dgm:prSet phldrT="[Text]" custT="1"/>
      <dgm:spPr>
        <a:solidFill>
          <a:srgbClr val="C0C9C2"/>
        </a:solidFill>
      </dgm:spPr>
      <dgm:t>
        <a:bodyPr/>
        <a:lstStyle/>
        <a:p>
          <a:r>
            <a:rPr lang="en-US" sz="2000" dirty="0">
              <a:solidFill>
                <a:srgbClr val="676F69"/>
              </a:solidFill>
            </a:rPr>
            <a:t>Imminent Harm</a:t>
          </a:r>
        </a:p>
      </dgm:t>
    </dgm:pt>
    <dgm:pt modelId="{848491C3-10BA-4991-A3AA-6A41CB70C7D5}" type="parTrans" cxnId="{075FCC3F-C62B-4066-932C-408D5D5B85D1}">
      <dgm:prSet/>
      <dgm:spPr/>
      <dgm:t>
        <a:bodyPr/>
        <a:lstStyle/>
        <a:p>
          <a:endParaRPr lang="en-US"/>
        </a:p>
      </dgm:t>
    </dgm:pt>
    <dgm:pt modelId="{CCC87282-1CE7-485C-9A3C-369AD28EB7F8}" type="sibTrans" cxnId="{075FCC3F-C62B-4066-932C-408D5D5B85D1}">
      <dgm:prSet/>
      <dgm:spPr>
        <a:solidFill>
          <a:srgbClr val="C0C9C2"/>
        </a:solidFill>
      </dgm:spPr>
      <dgm:t>
        <a:bodyPr/>
        <a:lstStyle/>
        <a:p>
          <a:endParaRPr lang="en-US"/>
        </a:p>
      </dgm:t>
    </dgm:pt>
    <dgm:pt modelId="{F0F526CF-2D2C-4BB7-956D-C830957FA951}">
      <dgm:prSet phldrT="[Text]"/>
      <dgm:spPr>
        <a:solidFill>
          <a:srgbClr val="C0C9C2"/>
        </a:solidFill>
      </dgm:spPr>
      <dgm:t>
        <a:bodyPr/>
        <a:lstStyle/>
        <a:p>
          <a:r>
            <a:rPr lang="en-US" dirty="0">
              <a:solidFill>
                <a:srgbClr val="676F69"/>
              </a:solidFill>
            </a:rPr>
            <a:t>TFC Petition + Ex Parte Motion for Protective Custody</a:t>
          </a:r>
        </a:p>
      </dgm:t>
    </dgm:pt>
    <dgm:pt modelId="{15366740-2979-46D9-B828-E2D27DBF73DF}" type="parTrans" cxnId="{92183211-D2E1-4752-BC19-BEC7195F1C43}">
      <dgm:prSet/>
      <dgm:spPr/>
      <dgm:t>
        <a:bodyPr/>
        <a:lstStyle/>
        <a:p>
          <a:endParaRPr lang="en-US"/>
        </a:p>
      </dgm:t>
    </dgm:pt>
    <dgm:pt modelId="{4A21C120-71B6-4DE0-96F7-36D6C29FD8B1}" type="sibTrans" cxnId="{92183211-D2E1-4752-BC19-BEC7195F1C43}">
      <dgm:prSet/>
      <dgm:spPr>
        <a:solidFill>
          <a:srgbClr val="C0C9C2"/>
        </a:solidFill>
      </dgm:spPr>
      <dgm:t>
        <a:bodyPr/>
        <a:lstStyle/>
        <a:p>
          <a:endParaRPr lang="en-US"/>
        </a:p>
      </dgm:t>
    </dgm:pt>
    <dgm:pt modelId="{7E71593C-D37C-44CA-B044-812A4210F17C}">
      <dgm:prSet phldrT="[Text]" custT="1"/>
      <dgm:spPr>
        <a:solidFill>
          <a:srgbClr val="C0C9C2"/>
        </a:solidFill>
      </dgm:spPr>
      <dgm:t>
        <a:bodyPr/>
        <a:lstStyle/>
        <a:p>
          <a:r>
            <a:rPr lang="en-US" sz="1700" dirty="0">
              <a:solidFill>
                <a:srgbClr val="676F69"/>
              </a:solidFill>
            </a:rPr>
            <a:t>Court Orders Protective Custody and TFC</a:t>
          </a:r>
        </a:p>
      </dgm:t>
    </dgm:pt>
    <dgm:pt modelId="{D8D12EEE-61E9-4F2A-A04F-E68E975ACA62}" type="sibTrans" cxnId="{57627495-2B45-4AE5-9028-4796118B6B5D}">
      <dgm:prSet/>
      <dgm:spPr>
        <a:solidFill>
          <a:srgbClr val="C0C9C2"/>
        </a:solidFill>
      </dgm:spPr>
      <dgm:t>
        <a:bodyPr/>
        <a:lstStyle/>
        <a:p>
          <a:endParaRPr lang="en-US"/>
        </a:p>
      </dgm:t>
    </dgm:pt>
    <dgm:pt modelId="{859A3A58-8C8D-4FE3-9208-BB1E287A38B0}" type="parTrans" cxnId="{57627495-2B45-4AE5-9028-4796118B6B5D}">
      <dgm:prSet/>
      <dgm:spPr/>
      <dgm:t>
        <a:bodyPr/>
        <a:lstStyle/>
        <a:p>
          <a:endParaRPr lang="en-US"/>
        </a:p>
      </dgm:t>
    </dgm:pt>
    <dgm:pt modelId="{815507C6-93A5-4821-BF3B-7BB79E859B29}">
      <dgm:prSet custT="1"/>
      <dgm:spPr>
        <a:solidFill>
          <a:srgbClr val="C0C9C2"/>
        </a:solidFill>
      </dgm:spPr>
      <dgm:t>
        <a:bodyPr/>
        <a:lstStyle/>
        <a:p>
          <a:r>
            <a:rPr lang="en-US" sz="1700" dirty="0">
              <a:solidFill>
                <a:srgbClr val="676F69"/>
              </a:solidFill>
            </a:rPr>
            <a:t>Protective Custody and TFC Taken</a:t>
          </a:r>
        </a:p>
      </dgm:t>
    </dgm:pt>
    <dgm:pt modelId="{CE397EBB-0B8C-445B-AE3E-E37F80392318}" type="parTrans" cxnId="{E9DFE908-AEA3-48B5-A04F-E3904D823602}">
      <dgm:prSet/>
      <dgm:spPr/>
      <dgm:t>
        <a:bodyPr/>
        <a:lstStyle/>
        <a:p>
          <a:endParaRPr lang="en-US"/>
        </a:p>
      </dgm:t>
    </dgm:pt>
    <dgm:pt modelId="{0993583A-F2AB-46E3-9BE1-238D588E972D}" type="sibTrans" cxnId="{E9DFE908-AEA3-48B5-A04F-E3904D823602}">
      <dgm:prSet/>
      <dgm:spPr>
        <a:solidFill>
          <a:srgbClr val="C0C9C2"/>
        </a:solidFill>
      </dgm:spPr>
      <dgm:t>
        <a:bodyPr/>
        <a:lstStyle/>
        <a:p>
          <a:endParaRPr lang="en-US"/>
        </a:p>
      </dgm:t>
    </dgm:pt>
    <dgm:pt modelId="{EE7F8ADF-5B7F-4C5F-9583-51F4EFA8E8B3}">
      <dgm:prSet/>
      <dgm:spPr>
        <a:solidFill>
          <a:srgbClr val="C0C9C2"/>
        </a:solidFill>
      </dgm:spPr>
      <dgm:t>
        <a:bodyPr/>
        <a:lstStyle/>
        <a:p>
          <a:r>
            <a:rPr lang="en-US" dirty="0">
              <a:solidFill>
                <a:srgbClr val="676F69"/>
              </a:solidFill>
            </a:rPr>
            <a:t>Court Hearing</a:t>
          </a:r>
        </a:p>
      </dgm:t>
    </dgm:pt>
    <dgm:pt modelId="{306B6098-B2A3-4E10-9789-C8F8642303C0}" type="parTrans" cxnId="{7BEFD130-8D99-4D4C-AEB9-A78474400BBF}">
      <dgm:prSet/>
      <dgm:spPr/>
      <dgm:t>
        <a:bodyPr/>
        <a:lstStyle/>
        <a:p>
          <a:endParaRPr lang="en-US"/>
        </a:p>
      </dgm:t>
    </dgm:pt>
    <dgm:pt modelId="{7157CA0B-5A68-4A79-A6FC-00FE257F4E53}" type="sibTrans" cxnId="{7BEFD130-8D99-4D4C-AEB9-A78474400BBF}">
      <dgm:prSet/>
      <dgm:spPr/>
      <dgm:t>
        <a:bodyPr/>
        <a:lstStyle/>
        <a:p>
          <a:endParaRPr lang="en-US"/>
        </a:p>
      </dgm:t>
    </dgm:pt>
    <dgm:pt modelId="{DCCBFA12-6668-40AF-AFCB-C20BA3397E7C}" type="pres">
      <dgm:prSet presAssocID="{DEB0B8C4-CC60-4C1B-8163-FED78FD9AEBB}" presName="Name0" presStyleCnt="0">
        <dgm:presLayoutVars>
          <dgm:dir/>
          <dgm:resizeHandles val="exact"/>
        </dgm:presLayoutVars>
      </dgm:prSet>
      <dgm:spPr/>
    </dgm:pt>
    <dgm:pt modelId="{70FD4CEB-B69D-4D9E-87C1-93A5D3B8ADF6}" type="pres">
      <dgm:prSet presAssocID="{EDD0FC5B-7511-4832-9D7C-A896D3424609}" presName="node" presStyleLbl="node1" presStyleIdx="0" presStyleCnt="5">
        <dgm:presLayoutVars>
          <dgm:bulletEnabled val="1"/>
        </dgm:presLayoutVars>
      </dgm:prSet>
      <dgm:spPr/>
    </dgm:pt>
    <dgm:pt modelId="{1EFB7DC1-9443-4544-8EA9-1EC6F785509C}" type="pres">
      <dgm:prSet presAssocID="{CCC87282-1CE7-485C-9A3C-369AD28EB7F8}" presName="sibTrans" presStyleLbl="sibTrans2D1" presStyleIdx="0" presStyleCnt="4"/>
      <dgm:spPr/>
    </dgm:pt>
    <dgm:pt modelId="{4CB73183-7768-4BE7-9578-0EDA99361815}" type="pres">
      <dgm:prSet presAssocID="{CCC87282-1CE7-485C-9A3C-369AD28EB7F8}" presName="connectorText" presStyleLbl="sibTrans2D1" presStyleIdx="0" presStyleCnt="4"/>
      <dgm:spPr/>
    </dgm:pt>
    <dgm:pt modelId="{BEFDA059-ABBE-4863-BC1C-22E9AA71FFD2}" type="pres">
      <dgm:prSet presAssocID="{F0F526CF-2D2C-4BB7-956D-C830957FA951}" presName="node" presStyleLbl="node1" presStyleIdx="1" presStyleCnt="5">
        <dgm:presLayoutVars>
          <dgm:bulletEnabled val="1"/>
        </dgm:presLayoutVars>
      </dgm:prSet>
      <dgm:spPr/>
    </dgm:pt>
    <dgm:pt modelId="{C2D52CBD-468F-4DBF-B3E3-7840E95DD190}" type="pres">
      <dgm:prSet presAssocID="{4A21C120-71B6-4DE0-96F7-36D6C29FD8B1}" presName="sibTrans" presStyleLbl="sibTrans2D1" presStyleIdx="1" presStyleCnt="4"/>
      <dgm:spPr/>
    </dgm:pt>
    <dgm:pt modelId="{210AF1CE-902B-498A-8314-0ED4CCEA56E1}" type="pres">
      <dgm:prSet presAssocID="{4A21C120-71B6-4DE0-96F7-36D6C29FD8B1}" presName="connectorText" presStyleLbl="sibTrans2D1" presStyleIdx="1" presStyleCnt="4"/>
      <dgm:spPr/>
    </dgm:pt>
    <dgm:pt modelId="{05D6F566-BABF-489B-AF7C-FAB269012582}" type="pres">
      <dgm:prSet presAssocID="{7E71593C-D37C-44CA-B044-812A4210F17C}" presName="node" presStyleLbl="node1" presStyleIdx="2" presStyleCnt="5">
        <dgm:presLayoutVars>
          <dgm:bulletEnabled val="1"/>
        </dgm:presLayoutVars>
      </dgm:prSet>
      <dgm:spPr/>
    </dgm:pt>
    <dgm:pt modelId="{5A094FBE-2703-4BC6-97D1-CAC792F527F3}" type="pres">
      <dgm:prSet presAssocID="{D8D12EEE-61E9-4F2A-A04F-E68E975ACA62}" presName="sibTrans" presStyleLbl="sibTrans2D1" presStyleIdx="2" presStyleCnt="4"/>
      <dgm:spPr/>
    </dgm:pt>
    <dgm:pt modelId="{5FC8A5C9-B816-4B8E-8037-5B39E62D3E6B}" type="pres">
      <dgm:prSet presAssocID="{D8D12EEE-61E9-4F2A-A04F-E68E975ACA62}" presName="connectorText" presStyleLbl="sibTrans2D1" presStyleIdx="2" presStyleCnt="4"/>
      <dgm:spPr/>
    </dgm:pt>
    <dgm:pt modelId="{92C6CA8B-321E-4285-AAAC-F05C7989B970}" type="pres">
      <dgm:prSet presAssocID="{815507C6-93A5-4821-BF3B-7BB79E859B29}" presName="node" presStyleLbl="node1" presStyleIdx="3" presStyleCnt="5">
        <dgm:presLayoutVars>
          <dgm:bulletEnabled val="1"/>
        </dgm:presLayoutVars>
      </dgm:prSet>
      <dgm:spPr/>
    </dgm:pt>
    <dgm:pt modelId="{A60FAB37-7B77-49EA-A7B4-72FC1065C878}" type="pres">
      <dgm:prSet presAssocID="{0993583A-F2AB-46E3-9BE1-238D588E972D}" presName="sibTrans" presStyleLbl="sibTrans2D1" presStyleIdx="3" presStyleCnt="4"/>
      <dgm:spPr/>
    </dgm:pt>
    <dgm:pt modelId="{8E3D38A5-5A3B-4F2A-BB6F-03DC814571A2}" type="pres">
      <dgm:prSet presAssocID="{0993583A-F2AB-46E3-9BE1-238D588E972D}" presName="connectorText" presStyleLbl="sibTrans2D1" presStyleIdx="3" presStyleCnt="4"/>
      <dgm:spPr/>
    </dgm:pt>
    <dgm:pt modelId="{6406100C-DDAC-4504-88C7-C22AAC7ABA16}" type="pres">
      <dgm:prSet presAssocID="{EE7F8ADF-5B7F-4C5F-9583-51F4EFA8E8B3}" presName="node" presStyleLbl="node1" presStyleIdx="4" presStyleCnt="5">
        <dgm:presLayoutVars>
          <dgm:bulletEnabled val="1"/>
        </dgm:presLayoutVars>
      </dgm:prSet>
      <dgm:spPr/>
    </dgm:pt>
  </dgm:ptLst>
  <dgm:cxnLst>
    <dgm:cxn modelId="{11376801-6B4B-4AF7-8F29-A5AC85DC9E95}" type="presOf" srcId="{4A21C120-71B6-4DE0-96F7-36D6C29FD8B1}" destId="{C2D52CBD-468F-4DBF-B3E3-7840E95DD190}" srcOrd="0" destOrd="0" presId="urn:microsoft.com/office/officeart/2005/8/layout/process1"/>
    <dgm:cxn modelId="{E9DFE908-AEA3-48B5-A04F-E3904D823602}" srcId="{DEB0B8C4-CC60-4C1B-8163-FED78FD9AEBB}" destId="{815507C6-93A5-4821-BF3B-7BB79E859B29}" srcOrd="3" destOrd="0" parTransId="{CE397EBB-0B8C-445B-AE3E-E37F80392318}" sibTransId="{0993583A-F2AB-46E3-9BE1-238D588E972D}"/>
    <dgm:cxn modelId="{92183211-D2E1-4752-BC19-BEC7195F1C43}" srcId="{DEB0B8C4-CC60-4C1B-8163-FED78FD9AEBB}" destId="{F0F526CF-2D2C-4BB7-956D-C830957FA951}" srcOrd="1" destOrd="0" parTransId="{15366740-2979-46D9-B828-E2D27DBF73DF}" sibTransId="{4A21C120-71B6-4DE0-96F7-36D6C29FD8B1}"/>
    <dgm:cxn modelId="{0B104529-435C-4C0E-8B6E-23C28CE1308F}" type="presOf" srcId="{F0F526CF-2D2C-4BB7-956D-C830957FA951}" destId="{BEFDA059-ABBE-4863-BC1C-22E9AA71FFD2}" srcOrd="0" destOrd="0" presId="urn:microsoft.com/office/officeart/2005/8/layout/process1"/>
    <dgm:cxn modelId="{7BEFD130-8D99-4D4C-AEB9-A78474400BBF}" srcId="{DEB0B8C4-CC60-4C1B-8163-FED78FD9AEBB}" destId="{EE7F8ADF-5B7F-4C5F-9583-51F4EFA8E8B3}" srcOrd="4" destOrd="0" parTransId="{306B6098-B2A3-4E10-9789-C8F8642303C0}" sibTransId="{7157CA0B-5A68-4A79-A6FC-00FE257F4E53}"/>
    <dgm:cxn modelId="{075FCC3F-C62B-4066-932C-408D5D5B85D1}" srcId="{DEB0B8C4-CC60-4C1B-8163-FED78FD9AEBB}" destId="{EDD0FC5B-7511-4832-9D7C-A896D3424609}" srcOrd="0" destOrd="0" parTransId="{848491C3-10BA-4991-A3AA-6A41CB70C7D5}" sibTransId="{CCC87282-1CE7-485C-9A3C-369AD28EB7F8}"/>
    <dgm:cxn modelId="{5E42FF42-6280-4C3B-AEDD-B1E666B220C1}" type="presOf" srcId="{0993583A-F2AB-46E3-9BE1-238D588E972D}" destId="{8E3D38A5-5A3B-4F2A-BB6F-03DC814571A2}" srcOrd="1" destOrd="0" presId="urn:microsoft.com/office/officeart/2005/8/layout/process1"/>
    <dgm:cxn modelId="{7652B444-39C2-41E2-9986-F48B8276F1F9}" type="presOf" srcId="{0993583A-F2AB-46E3-9BE1-238D588E972D}" destId="{A60FAB37-7B77-49EA-A7B4-72FC1065C878}" srcOrd="0" destOrd="0" presId="urn:microsoft.com/office/officeart/2005/8/layout/process1"/>
    <dgm:cxn modelId="{D4E9636B-CE33-44DC-AAA2-35248AC0C963}" type="presOf" srcId="{CCC87282-1CE7-485C-9A3C-369AD28EB7F8}" destId="{1EFB7DC1-9443-4544-8EA9-1EC6F785509C}" srcOrd="0" destOrd="0" presId="urn:microsoft.com/office/officeart/2005/8/layout/process1"/>
    <dgm:cxn modelId="{BD72C66B-297D-4BE1-861C-F6C2A0E56A48}" type="presOf" srcId="{EDD0FC5B-7511-4832-9D7C-A896D3424609}" destId="{70FD4CEB-B69D-4D9E-87C1-93A5D3B8ADF6}" srcOrd="0" destOrd="0" presId="urn:microsoft.com/office/officeart/2005/8/layout/process1"/>
    <dgm:cxn modelId="{1954A47A-F00E-4E4A-AF14-8481DAAD09E3}" type="presOf" srcId="{CCC87282-1CE7-485C-9A3C-369AD28EB7F8}" destId="{4CB73183-7768-4BE7-9578-0EDA99361815}" srcOrd="1" destOrd="0" presId="urn:microsoft.com/office/officeart/2005/8/layout/process1"/>
    <dgm:cxn modelId="{58A4767D-B987-4891-8A1C-20D58874A0BF}" type="presOf" srcId="{D8D12EEE-61E9-4F2A-A04F-E68E975ACA62}" destId="{5A094FBE-2703-4BC6-97D1-CAC792F527F3}" srcOrd="0" destOrd="0" presId="urn:microsoft.com/office/officeart/2005/8/layout/process1"/>
    <dgm:cxn modelId="{57627495-2B45-4AE5-9028-4796118B6B5D}" srcId="{DEB0B8C4-CC60-4C1B-8163-FED78FD9AEBB}" destId="{7E71593C-D37C-44CA-B044-812A4210F17C}" srcOrd="2" destOrd="0" parTransId="{859A3A58-8C8D-4FE3-9208-BB1E287A38B0}" sibTransId="{D8D12EEE-61E9-4F2A-A04F-E68E975ACA62}"/>
    <dgm:cxn modelId="{03BDBF9C-D473-4DB7-9F9F-DBC00F511825}" type="presOf" srcId="{4A21C120-71B6-4DE0-96F7-36D6C29FD8B1}" destId="{210AF1CE-902B-498A-8314-0ED4CCEA56E1}" srcOrd="1" destOrd="0" presId="urn:microsoft.com/office/officeart/2005/8/layout/process1"/>
    <dgm:cxn modelId="{25C41AC5-7C82-45E6-99E0-061EC360C23D}" type="presOf" srcId="{815507C6-93A5-4821-BF3B-7BB79E859B29}" destId="{92C6CA8B-321E-4285-AAAC-F05C7989B970}" srcOrd="0" destOrd="0" presId="urn:microsoft.com/office/officeart/2005/8/layout/process1"/>
    <dgm:cxn modelId="{CEE28BD1-E03E-4557-9BF0-22890C4D2AC0}" type="presOf" srcId="{EE7F8ADF-5B7F-4C5F-9583-51F4EFA8E8B3}" destId="{6406100C-DDAC-4504-88C7-C22AAC7ABA16}" srcOrd="0" destOrd="0" presId="urn:microsoft.com/office/officeart/2005/8/layout/process1"/>
    <dgm:cxn modelId="{950CF8D4-5162-40D8-A95A-099E487C2002}" type="presOf" srcId="{7E71593C-D37C-44CA-B044-812A4210F17C}" destId="{05D6F566-BABF-489B-AF7C-FAB269012582}" srcOrd="0" destOrd="0" presId="urn:microsoft.com/office/officeart/2005/8/layout/process1"/>
    <dgm:cxn modelId="{5CB707EB-979F-4041-8623-D88C310953AC}" type="presOf" srcId="{D8D12EEE-61E9-4F2A-A04F-E68E975ACA62}" destId="{5FC8A5C9-B816-4B8E-8037-5B39E62D3E6B}" srcOrd="1" destOrd="0" presId="urn:microsoft.com/office/officeart/2005/8/layout/process1"/>
    <dgm:cxn modelId="{EC155FFA-9037-47EF-B073-C9EEFF17F1BF}" type="presOf" srcId="{DEB0B8C4-CC60-4C1B-8163-FED78FD9AEBB}" destId="{DCCBFA12-6668-40AF-AFCB-C20BA3397E7C}" srcOrd="0" destOrd="0" presId="urn:microsoft.com/office/officeart/2005/8/layout/process1"/>
    <dgm:cxn modelId="{30C3604D-869E-47D9-B36D-454B1DEDAE51}" type="presParOf" srcId="{DCCBFA12-6668-40AF-AFCB-C20BA3397E7C}" destId="{70FD4CEB-B69D-4D9E-87C1-93A5D3B8ADF6}" srcOrd="0" destOrd="0" presId="urn:microsoft.com/office/officeart/2005/8/layout/process1"/>
    <dgm:cxn modelId="{1F2B4BA1-ABB2-44DA-AA18-B000E234786E}" type="presParOf" srcId="{DCCBFA12-6668-40AF-AFCB-C20BA3397E7C}" destId="{1EFB7DC1-9443-4544-8EA9-1EC6F785509C}" srcOrd="1" destOrd="0" presId="urn:microsoft.com/office/officeart/2005/8/layout/process1"/>
    <dgm:cxn modelId="{4846AF04-D5BC-4A4A-883F-E64DBF8013D6}" type="presParOf" srcId="{1EFB7DC1-9443-4544-8EA9-1EC6F785509C}" destId="{4CB73183-7768-4BE7-9578-0EDA99361815}" srcOrd="0" destOrd="0" presId="urn:microsoft.com/office/officeart/2005/8/layout/process1"/>
    <dgm:cxn modelId="{98D073FF-F3ED-48AD-AD89-A626E08E16CC}" type="presParOf" srcId="{DCCBFA12-6668-40AF-AFCB-C20BA3397E7C}" destId="{BEFDA059-ABBE-4863-BC1C-22E9AA71FFD2}" srcOrd="2" destOrd="0" presId="urn:microsoft.com/office/officeart/2005/8/layout/process1"/>
    <dgm:cxn modelId="{5CDC0A1F-AD76-4514-AE64-86D0DC38CBF7}" type="presParOf" srcId="{DCCBFA12-6668-40AF-AFCB-C20BA3397E7C}" destId="{C2D52CBD-468F-4DBF-B3E3-7840E95DD190}" srcOrd="3" destOrd="0" presId="urn:microsoft.com/office/officeart/2005/8/layout/process1"/>
    <dgm:cxn modelId="{D956044D-5793-4E9F-872D-7DED69C425DA}" type="presParOf" srcId="{C2D52CBD-468F-4DBF-B3E3-7840E95DD190}" destId="{210AF1CE-902B-498A-8314-0ED4CCEA56E1}" srcOrd="0" destOrd="0" presId="urn:microsoft.com/office/officeart/2005/8/layout/process1"/>
    <dgm:cxn modelId="{3958C745-955B-4855-82A9-793C58A98B63}" type="presParOf" srcId="{DCCBFA12-6668-40AF-AFCB-C20BA3397E7C}" destId="{05D6F566-BABF-489B-AF7C-FAB269012582}" srcOrd="4" destOrd="0" presId="urn:microsoft.com/office/officeart/2005/8/layout/process1"/>
    <dgm:cxn modelId="{285384FA-9B3A-49B4-A38E-1833129B7442}" type="presParOf" srcId="{DCCBFA12-6668-40AF-AFCB-C20BA3397E7C}" destId="{5A094FBE-2703-4BC6-97D1-CAC792F527F3}" srcOrd="5" destOrd="0" presId="urn:microsoft.com/office/officeart/2005/8/layout/process1"/>
    <dgm:cxn modelId="{789E55A1-CD39-497B-8778-A6E5963A13D0}" type="presParOf" srcId="{5A094FBE-2703-4BC6-97D1-CAC792F527F3}" destId="{5FC8A5C9-B816-4B8E-8037-5B39E62D3E6B}" srcOrd="0" destOrd="0" presId="urn:microsoft.com/office/officeart/2005/8/layout/process1"/>
    <dgm:cxn modelId="{5ADC866F-849C-4B9B-8295-B877DFC8B2DA}" type="presParOf" srcId="{DCCBFA12-6668-40AF-AFCB-C20BA3397E7C}" destId="{92C6CA8B-321E-4285-AAAC-F05C7989B970}" srcOrd="6" destOrd="0" presId="urn:microsoft.com/office/officeart/2005/8/layout/process1"/>
    <dgm:cxn modelId="{194A0B75-C257-4E8C-9226-4E565DA767E7}" type="presParOf" srcId="{DCCBFA12-6668-40AF-AFCB-C20BA3397E7C}" destId="{A60FAB37-7B77-49EA-A7B4-72FC1065C878}" srcOrd="7" destOrd="0" presId="urn:microsoft.com/office/officeart/2005/8/layout/process1"/>
    <dgm:cxn modelId="{083165A9-842E-4DE0-AE76-F8D907F247B2}" type="presParOf" srcId="{A60FAB37-7B77-49EA-A7B4-72FC1065C878}" destId="{8E3D38A5-5A3B-4F2A-BB6F-03DC814571A2}" srcOrd="0" destOrd="0" presId="urn:microsoft.com/office/officeart/2005/8/layout/process1"/>
    <dgm:cxn modelId="{A84BA87E-11BF-4E39-91A9-460511FC9FD3}" type="presParOf" srcId="{DCCBFA12-6668-40AF-AFCB-C20BA3397E7C}" destId="{6406100C-DDAC-4504-88C7-C22AAC7ABA16}" srcOrd="8" destOrd="0" presId="urn:microsoft.com/office/officeart/2005/8/layout/process1"/>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5CB12A-99B8-499C-97E9-9F251273409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C9DA3C26-2DE9-4DEB-AC58-B963AC2457F6}">
      <dgm:prSet phldrT="[Text]"/>
      <dgm:spPr/>
      <dgm:t>
        <a:bodyPr/>
        <a:lstStyle/>
        <a:p>
          <a:r>
            <a:rPr lang="en-US" dirty="0">
              <a:solidFill>
                <a:srgbClr val="676F69"/>
              </a:solidFill>
            </a:rPr>
            <a:t>DHS requests court info</a:t>
          </a:r>
        </a:p>
      </dgm:t>
    </dgm:pt>
    <dgm:pt modelId="{75287779-0E02-4098-9C42-0B6B66459B03}" type="sibTrans" cxnId="{A1AB99C6-D02F-4790-B556-CD2C87DB321D}">
      <dgm:prSet/>
      <dgm:spPr/>
      <dgm:t>
        <a:bodyPr/>
        <a:lstStyle/>
        <a:p>
          <a:endParaRPr lang="en-US">
            <a:solidFill>
              <a:srgbClr val="676F69"/>
            </a:solidFill>
          </a:endParaRPr>
        </a:p>
      </dgm:t>
    </dgm:pt>
    <dgm:pt modelId="{AF6FC6CD-0E7A-465A-8E2E-E94EA563D86F}" type="parTrans" cxnId="{A1AB99C6-D02F-4790-B556-CD2C87DB321D}">
      <dgm:prSet/>
      <dgm:spPr/>
      <dgm:t>
        <a:bodyPr/>
        <a:lstStyle/>
        <a:p>
          <a:endParaRPr lang="en-US">
            <a:solidFill>
              <a:srgbClr val="676F69"/>
            </a:solidFill>
          </a:endParaRPr>
        </a:p>
      </dgm:t>
    </dgm:pt>
    <dgm:pt modelId="{9A9B169E-E50E-4BD7-B2CE-A880A906C2AF}">
      <dgm:prSet phldrT="[Text]"/>
      <dgm:spPr>
        <a:solidFill>
          <a:srgbClr val="C0C9C2"/>
        </a:solidFill>
      </dgm:spPr>
      <dgm:t>
        <a:bodyPr/>
        <a:lstStyle/>
        <a:p>
          <a:r>
            <a:rPr lang="en-US" dirty="0">
              <a:solidFill>
                <a:srgbClr val="676F69"/>
              </a:solidFill>
            </a:rPr>
            <a:t>DHS prepares Report</a:t>
          </a:r>
        </a:p>
      </dgm:t>
    </dgm:pt>
    <dgm:pt modelId="{87E6151F-5C60-4D60-BEB5-970C115D7E9B}" type="sibTrans" cxnId="{D5F4DC09-DBFA-4689-A06F-5277824D61DD}">
      <dgm:prSet/>
      <dgm:spPr/>
      <dgm:t>
        <a:bodyPr/>
        <a:lstStyle/>
        <a:p>
          <a:endParaRPr lang="en-US">
            <a:solidFill>
              <a:srgbClr val="676F69"/>
            </a:solidFill>
          </a:endParaRPr>
        </a:p>
      </dgm:t>
    </dgm:pt>
    <dgm:pt modelId="{68EF479E-3779-4DE9-A1E0-5526B04DC9DE}" type="parTrans" cxnId="{D5F4DC09-DBFA-4689-A06F-5277824D61DD}">
      <dgm:prSet/>
      <dgm:spPr/>
      <dgm:t>
        <a:bodyPr/>
        <a:lstStyle/>
        <a:p>
          <a:endParaRPr lang="en-US">
            <a:solidFill>
              <a:srgbClr val="676F69"/>
            </a:solidFill>
          </a:endParaRPr>
        </a:p>
      </dgm:t>
    </dgm:pt>
    <dgm:pt modelId="{4217C5D8-C8FE-42A6-A063-E655F68358FD}">
      <dgm:prSet phldrT="[Text]"/>
      <dgm:spPr/>
      <dgm:t>
        <a:bodyPr/>
        <a:lstStyle/>
        <a:p>
          <a:r>
            <a:rPr lang="en-US" dirty="0">
              <a:solidFill>
                <a:srgbClr val="676F69"/>
              </a:solidFill>
            </a:rPr>
            <a:t>DHS investigation leads to confirmation of IMMINENT HARM</a:t>
          </a:r>
        </a:p>
      </dgm:t>
    </dgm:pt>
    <dgm:pt modelId="{2447F459-CA09-48CC-BB06-CBF8CCE5482C}" type="sibTrans" cxnId="{050B6CF2-8C9A-4535-AFE3-DEC9F920A200}">
      <dgm:prSet/>
      <dgm:spPr/>
      <dgm:t>
        <a:bodyPr/>
        <a:lstStyle/>
        <a:p>
          <a:endParaRPr lang="en-US">
            <a:solidFill>
              <a:srgbClr val="676F69"/>
            </a:solidFill>
          </a:endParaRPr>
        </a:p>
      </dgm:t>
    </dgm:pt>
    <dgm:pt modelId="{0B859067-E6C3-4D65-921C-8BC112ADB55D}" type="parTrans" cxnId="{050B6CF2-8C9A-4535-AFE3-DEC9F920A200}">
      <dgm:prSet/>
      <dgm:spPr/>
      <dgm:t>
        <a:bodyPr/>
        <a:lstStyle/>
        <a:p>
          <a:endParaRPr lang="en-US">
            <a:solidFill>
              <a:srgbClr val="676F69"/>
            </a:solidFill>
          </a:endParaRPr>
        </a:p>
      </dgm:t>
    </dgm:pt>
    <dgm:pt modelId="{95247FBD-E284-4EF3-89A9-9ED33C09C180}" type="pres">
      <dgm:prSet presAssocID="{2E5CB12A-99B8-499C-97E9-9F2512734090}" presName="Name0" presStyleCnt="0">
        <dgm:presLayoutVars>
          <dgm:dir/>
          <dgm:animLvl val="lvl"/>
          <dgm:resizeHandles val="exact"/>
        </dgm:presLayoutVars>
      </dgm:prSet>
      <dgm:spPr/>
    </dgm:pt>
    <dgm:pt modelId="{1A8D28E6-1FAA-4D75-97D3-847D9D4D1BFB}" type="pres">
      <dgm:prSet presAssocID="{4217C5D8-C8FE-42A6-A063-E655F68358FD}" presName="parTxOnly" presStyleLbl="node1" presStyleIdx="0" presStyleCnt="3">
        <dgm:presLayoutVars>
          <dgm:chMax val="0"/>
          <dgm:chPref val="0"/>
          <dgm:bulletEnabled val="1"/>
        </dgm:presLayoutVars>
      </dgm:prSet>
      <dgm:spPr/>
    </dgm:pt>
    <dgm:pt modelId="{2C5B4566-6CEA-4F1F-A792-4E00CAC482C2}" type="pres">
      <dgm:prSet presAssocID="{2447F459-CA09-48CC-BB06-CBF8CCE5482C}" presName="parTxOnlySpace" presStyleCnt="0"/>
      <dgm:spPr/>
    </dgm:pt>
    <dgm:pt modelId="{172ECE92-907E-4898-B5D5-A94AA2144D9E}" type="pres">
      <dgm:prSet presAssocID="{9A9B169E-E50E-4BD7-B2CE-A880A906C2AF}" presName="parTxOnly" presStyleLbl="node1" presStyleIdx="1" presStyleCnt="3">
        <dgm:presLayoutVars>
          <dgm:chMax val="0"/>
          <dgm:chPref val="0"/>
          <dgm:bulletEnabled val="1"/>
        </dgm:presLayoutVars>
      </dgm:prSet>
      <dgm:spPr/>
    </dgm:pt>
    <dgm:pt modelId="{64287300-ECB4-4697-8C54-7462D9FD4EAC}" type="pres">
      <dgm:prSet presAssocID="{87E6151F-5C60-4D60-BEB5-970C115D7E9B}" presName="parTxOnlySpace" presStyleCnt="0"/>
      <dgm:spPr/>
    </dgm:pt>
    <dgm:pt modelId="{EABA9D2D-70CC-4153-9AF4-0F97CDEA22B1}" type="pres">
      <dgm:prSet presAssocID="{C9DA3C26-2DE9-4DEB-AC58-B963AC2457F6}" presName="parTxOnly" presStyleLbl="node1" presStyleIdx="2" presStyleCnt="3">
        <dgm:presLayoutVars>
          <dgm:chMax val="0"/>
          <dgm:chPref val="0"/>
          <dgm:bulletEnabled val="1"/>
        </dgm:presLayoutVars>
      </dgm:prSet>
      <dgm:spPr/>
    </dgm:pt>
  </dgm:ptLst>
  <dgm:cxnLst>
    <dgm:cxn modelId="{D5F4DC09-DBFA-4689-A06F-5277824D61DD}" srcId="{2E5CB12A-99B8-499C-97E9-9F2512734090}" destId="{9A9B169E-E50E-4BD7-B2CE-A880A906C2AF}" srcOrd="1" destOrd="0" parTransId="{68EF479E-3779-4DE9-A1E0-5526B04DC9DE}" sibTransId="{87E6151F-5C60-4D60-BEB5-970C115D7E9B}"/>
    <dgm:cxn modelId="{62916A8B-7D91-433B-B39D-58E07535A692}" type="presOf" srcId="{2E5CB12A-99B8-499C-97E9-9F2512734090}" destId="{95247FBD-E284-4EF3-89A9-9ED33C09C180}" srcOrd="0" destOrd="0" presId="urn:microsoft.com/office/officeart/2005/8/layout/chevron1"/>
    <dgm:cxn modelId="{0F93B49E-6288-4AF3-9F42-14A71BC18777}" type="presOf" srcId="{C9DA3C26-2DE9-4DEB-AC58-B963AC2457F6}" destId="{EABA9D2D-70CC-4153-9AF4-0F97CDEA22B1}" srcOrd="0" destOrd="0" presId="urn:microsoft.com/office/officeart/2005/8/layout/chevron1"/>
    <dgm:cxn modelId="{A1AB99C6-D02F-4790-B556-CD2C87DB321D}" srcId="{2E5CB12A-99B8-499C-97E9-9F2512734090}" destId="{C9DA3C26-2DE9-4DEB-AC58-B963AC2457F6}" srcOrd="2" destOrd="0" parTransId="{AF6FC6CD-0E7A-465A-8E2E-E94EA563D86F}" sibTransId="{75287779-0E02-4098-9C42-0B6B66459B03}"/>
    <dgm:cxn modelId="{2B2BE3D3-21C7-42C1-9028-3086166CC5F7}" type="presOf" srcId="{4217C5D8-C8FE-42A6-A063-E655F68358FD}" destId="{1A8D28E6-1FAA-4D75-97D3-847D9D4D1BFB}" srcOrd="0" destOrd="0" presId="urn:microsoft.com/office/officeart/2005/8/layout/chevron1"/>
    <dgm:cxn modelId="{6C0738D7-2DB5-4C7E-AE18-5746539DC2CF}" type="presOf" srcId="{9A9B169E-E50E-4BD7-B2CE-A880A906C2AF}" destId="{172ECE92-907E-4898-B5D5-A94AA2144D9E}" srcOrd="0" destOrd="0" presId="urn:microsoft.com/office/officeart/2005/8/layout/chevron1"/>
    <dgm:cxn modelId="{050B6CF2-8C9A-4535-AFE3-DEC9F920A200}" srcId="{2E5CB12A-99B8-499C-97E9-9F2512734090}" destId="{4217C5D8-C8FE-42A6-A063-E655F68358FD}" srcOrd="0" destOrd="0" parTransId="{0B859067-E6C3-4D65-921C-8BC112ADB55D}" sibTransId="{2447F459-CA09-48CC-BB06-CBF8CCE5482C}"/>
    <dgm:cxn modelId="{FDEDACFF-25C0-450E-B04B-F854884875CE}" type="presParOf" srcId="{95247FBD-E284-4EF3-89A9-9ED33C09C180}" destId="{1A8D28E6-1FAA-4D75-97D3-847D9D4D1BFB}" srcOrd="0" destOrd="0" presId="urn:microsoft.com/office/officeart/2005/8/layout/chevron1"/>
    <dgm:cxn modelId="{599727E3-2310-4EE9-84BD-5066BB5232E7}" type="presParOf" srcId="{95247FBD-E284-4EF3-89A9-9ED33C09C180}" destId="{2C5B4566-6CEA-4F1F-A792-4E00CAC482C2}" srcOrd="1" destOrd="0" presId="urn:microsoft.com/office/officeart/2005/8/layout/chevron1"/>
    <dgm:cxn modelId="{C2BC7F0A-4758-45BC-9162-8DE7260A4F31}" type="presParOf" srcId="{95247FBD-E284-4EF3-89A9-9ED33C09C180}" destId="{172ECE92-907E-4898-B5D5-A94AA2144D9E}" srcOrd="2" destOrd="0" presId="urn:microsoft.com/office/officeart/2005/8/layout/chevron1"/>
    <dgm:cxn modelId="{CC67D950-4726-45DD-AF67-1123CE339DAD}" type="presParOf" srcId="{95247FBD-E284-4EF3-89A9-9ED33C09C180}" destId="{64287300-ECB4-4697-8C54-7462D9FD4EAC}" srcOrd="3" destOrd="0" presId="urn:microsoft.com/office/officeart/2005/8/layout/chevron1"/>
    <dgm:cxn modelId="{111C4F4A-F8C7-43B3-966B-6E46276B0F78}" type="presParOf" srcId="{95247FBD-E284-4EF3-89A9-9ED33C09C180}" destId="{EABA9D2D-70CC-4153-9AF4-0F97CDEA22B1}"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5CB12A-99B8-499C-97E9-9F251273409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C9DA3C26-2DE9-4DEB-AC58-B963AC2457F6}">
      <dgm:prSet phldrT="[Text]" custT="1"/>
      <dgm:spPr>
        <a:solidFill>
          <a:srgbClr val="C0C9C2"/>
        </a:solidFill>
      </dgm:spPr>
      <dgm:t>
        <a:bodyPr/>
        <a:lstStyle/>
        <a:p>
          <a:r>
            <a:rPr lang="en-US" sz="2100" dirty="0">
              <a:solidFill>
                <a:srgbClr val="676F69"/>
              </a:solidFill>
            </a:rPr>
            <a:t>Documents are signed and dropped off at court</a:t>
          </a:r>
        </a:p>
      </dgm:t>
    </dgm:pt>
    <dgm:pt modelId="{75287779-0E02-4098-9C42-0B6B66459B03}" type="sibTrans" cxnId="{A1AB99C6-D02F-4790-B556-CD2C87DB321D}">
      <dgm:prSet/>
      <dgm:spPr/>
      <dgm:t>
        <a:bodyPr/>
        <a:lstStyle/>
        <a:p>
          <a:endParaRPr lang="en-US" sz="2100">
            <a:solidFill>
              <a:srgbClr val="676F69"/>
            </a:solidFill>
          </a:endParaRPr>
        </a:p>
      </dgm:t>
    </dgm:pt>
    <dgm:pt modelId="{AF6FC6CD-0E7A-465A-8E2E-E94EA563D86F}" type="parTrans" cxnId="{A1AB99C6-D02F-4790-B556-CD2C87DB321D}">
      <dgm:prSet/>
      <dgm:spPr/>
      <dgm:t>
        <a:bodyPr/>
        <a:lstStyle/>
        <a:p>
          <a:endParaRPr lang="en-US" sz="2100">
            <a:solidFill>
              <a:srgbClr val="676F69"/>
            </a:solidFill>
          </a:endParaRPr>
        </a:p>
      </dgm:t>
    </dgm:pt>
    <dgm:pt modelId="{9A9B169E-E50E-4BD7-B2CE-A880A906C2AF}">
      <dgm:prSet phldrT="[Text]" custT="1"/>
      <dgm:spPr/>
      <dgm:t>
        <a:bodyPr/>
        <a:lstStyle/>
        <a:p>
          <a:r>
            <a:rPr lang="en-US" sz="2100" dirty="0">
              <a:solidFill>
                <a:srgbClr val="676F69"/>
              </a:solidFill>
            </a:rPr>
            <a:t>DHS and FLD prepare documents for filing </a:t>
          </a:r>
          <a:r>
            <a:rPr lang="ar-AE" sz="2100" dirty="0">
              <a:solidFill>
                <a:srgbClr val="676F69"/>
              </a:solidFill>
              <a:latin typeface="Calibri" panose="020F0502020204030204" pitchFamily="34" charset="0"/>
              <a:cs typeface="Calibri" panose="020F0502020204030204" pitchFamily="34" charset="0"/>
            </a:rPr>
            <a:t>٭</a:t>
          </a:r>
          <a:endParaRPr lang="en-US" sz="2100" dirty="0">
            <a:solidFill>
              <a:srgbClr val="676F69"/>
            </a:solidFill>
          </a:endParaRPr>
        </a:p>
      </dgm:t>
    </dgm:pt>
    <dgm:pt modelId="{87E6151F-5C60-4D60-BEB5-970C115D7E9B}" type="sibTrans" cxnId="{D5F4DC09-DBFA-4689-A06F-5277824D61DD}">
      <dgm:prSet/>
      <dgm:spPr/>
      <dgm:t>
        <a:bodyPr/>
        <a:lstStyle/>
        <a:p>
          <a:endParaRPr lang="en-US" sz="2100">
            <a:solidFill>
              <a:srgbClr val="676F69"/>
            </a:solidFill>
          </a:endParaRPr>
        </a:p>
      </dgm:t>
    </dgm:pt>
    <dgm:pt modelId="{68EF479E-3779-4DE9-A1E0-5526B04DC9DE}" type="parTrans" cxnId="{D5F4DC09-DBFA-4689-A06F-5277824D61DD}">
      <dgm:prSet/>
      <dgm:spPr/>
      <dgm:t>
        <a:bodyPr/>
        <a:lstStyle/>
        <a:p>
          <a:endParaRPr lang="en-US" sz="2100">
            <a:solidFill>
              <a:srgbClr val="676F69"/>
            </a:solidFill>
          </a:endParaRPr>
        </a:p>
      </dgm:t>
    </dgm:pt>
    <dgm:pt modelId="{4217C5D8-C8FE-42A6-A063-E655F68358FD}">
      <dgm:prSet phldrT="[Text]" custT="1"/>
      <dgm:spPr>
        <a:solidFill>
          <a:srgbClr val="C0C9C2"/>
        </a:solidFill>
      </dgm:spPr>
      <dgm:t>
        <a:bodyPr/>
        <a:lstStyle/>
        <a:p>
          <a:r>
            <a:rPr lang="en-US" sz="2100" dirty="0">
              <a:solidFill>
                <a:srgbClr val="676F69"/>
              </a:solidFill>
            </a:rPr>
            <a:t>DHS communicates with police</a:t>
          </a:r>
        </a:p>
      </dgm:t>
    </dgm:pt>
    <dgm:pt modelId="{2447F459-CA09-48CC-BB06-CBF8CCE5482C}" type="sibTrans" cxnId="{050B6CF2-8C9A-4535-AFE3-DEC9F920A200}">
      <dgm:prSet/>
      <dgm:spPr/>
      <dgm:t>
        <a:bodyPr/>
        <a:lstStyle/>
        <a:p>
          <a:endParaRPr lang="en-US" sz="2100">
            <a:solidFill>
              <a:srgbClr val="676F69"/>
            </a:solidFill>
          </a:endParaRPr>
        </a:p>
      </dgm:t>
    </dgm:pt>
    <dgm:pt modelId="{0B859067-E6C3-4D65-921C-8BC112ADB55D}" type="parTrans" cxnId="{050B6CF2-8C9A-4535-AFE3-DEC9F920A200}">
      <dgm:prSet/>
      <dgm:spPr/>
      <dgm:t>
        <a:bodyPr/>
        <a:lstStyle/>
        <a:p>
          <a:endParaRPr lang="en-US" sz="2100">
            <a:solidFill>
              <a:srgbClr val="676F69"/>
            </a:solidFill>
          </a:endParaRPr>
        </a:p>
      </dgm:t>
    </dgm:pt>
    <dgm:pt modelId="{95247FBD-E284-4EF3-89A9-9ED33C09C180}" type="pres">
      <dgm:prSet presAssocID="{2E5CB12A-99B8-499C-97E9-9F2512734090}" presName="Name0" presStyleCnt="0">
        <dgm:presLayoutVars>
          <dgm:dir/>
          <dgm:animLvl val="lvl"/>
          <dgm:resizeHandles val="exact"/>
        </dgm:presLayoutVars>
      </dgm:prSet>
      <dgm:spPr/>
    </dgm:pt>
    <dgm:pt modelId="{1A8D28E6-1FAA-4D75-97D3-847D9D4D1BFB}" type="pres">
      <dgm:prSet presAssocID="{4217C5D8-C8FE-42A6-A063-E655F68358FD}" presName="parTxOnly" presStyleLbl="node1" presStyleIdx="0" presStyleCnt="3">
        <dgm:presLayoutVars>
          <dgm:chMax val="0"/>
          <dgm:chPref val="0"/>
          <dgm:bulletEnabled val="1"/>
        </dgm:presLayoutVars>
      </dgm:prSet>
      <dgm:spPr/>
    </dgm:pt>
    <dgm:pt modelId="{2C5B4566-6CEA-4F1F-A792-4E00CAC482C2}" type="pres">
      <dgm:prSet presAssocID="{2447F459-CA09-48CC-BB06-CBF8CCE5482C}" presName="parTxOnlySpace" presStyleCnt="0"/>
      <dgm:spPr/>
    </dgm:pt>
    <dgm:pt modelId="{172ECE92-907E-4898-B5D5-A94AA2144D9E}" type="pres">
      <dgm:prSet presAssocID="{9A9B169E-E50E-4BD7-B2CE-A880A906C2AF}" presName="parTxOnly" presStyleLbl="node1" presStyleIdx="1" presStyleCnt="3">
        <dgm:presLayoutVars>
          <dgm:chMax val="0"/>
          <dgm:chPref val="0"/>
          <dgm:bulletEnabled val="1"/>
        </dgm:presLayoutVars>
      </dgm:prSet>
      <dgm:spPr/>
    </dgm:pt>
    <dgm:pt modelId="{64287300-ECB4-4697-8C54-7462D9FD4EAC}" type="pres">
      <dgm:prSet presAssocID="{87E6151F-5C60-4D60-BEB5-970C115D7E9B}" presName="parTxOnlySpace" presStyleCnt="0"/>
      <dgm:spPr/>
    </dgm:pt>
    <dgm:pt modelId="{EABA9D2D-70CC-4153-9AF4-0F97CDEA22B1}" type="pres">
      <dgm:prSet presAssocID="{C9DA3C26-2DE9-4DEB-AC58-B963AC2457F6}" presName="parTxOnly" presStyleLbl="node1" presStyleIdx="2" presStyleCnt="3">
        <dgm:presLayoutVars>
          <dgm:chMax val="0"/>
          <dgm:chPref val="0"/>
          <dgm:bulletEnabled val="1"/>
        </dgm:presLayoutVars>
      </dgm:prSet>
      <dgm:spPr/>
    </dgm:pt>
  </dgm:ptLst>
  <dgm:cxnLst>
    <dgm:cxn modelId="{D5F4DC09-DBFA-4689-A06F-5277824D61DD}" srcId="{2E5CB12A-99B8-499C-97E9-9F2512734090}" destId="{9A9B169E-E50E-4BD7-B2CE-A880A906C2AF}" srcOrd="1" destOrd="0" parTransId="{68EF479E-3779-4DE9-A1E0-5526B04DC9DE}" sibTransId="{87E6151F-5C60-4D60-BEB5-970C115D7E9B}"/>
    <dgm:cxn modelId="{62916A8B-7D91-433B-B39D-58E07535A692}" type="presOf" srcId="{2E5CB12A-99B8-499C-97E9-9F2512734090}" destId="{95247FBD-E284-4EF3-89A9-9ED33C09C180}" srcOrd="0" destOrd="0" presId="urn:microsoft.com/office/officeart/2005/8/layout/chevron1"/>
    <dgm:cxn modelId="{0F93B49E-6288-4AF3-9F42-14A71BC18777}" type="presOf" srcId="{C9DA3C26-2DE9-4DEB-AC58-B963AC2457F6}" destId="{EABA9D2D-70CC-4153-9AF4-0F97CDEA22B1}" srcOrd="0" destOrd="0" presId="urn:microsoft.com/office/officeart/2005/8/layout/chevron1"/>
    <dgm:cxn modelId="{A1AB99C6-D02F-4790-B556-CD2C87DB321D}" srcId="{2E5CB12A-99B8-499C-97E9-9F2512734090}" destId="{C9DA3C26-2DE9-4DEB-AC58-B963AC2457F6}" srcOrd="2" destOrd="0" parTransId="{AF6FC6CD-0E7A-465A-8E2E-E94EA563D86F}" sibTransId="{75287779-0E02-4098-9C42-0B6B66459B03}"/>
    <dgm:cxn modelId="{2B2BE3D3-21C7-42C1-9028-3086166CC5F7}" type="presOf" srcId="{4217C5D8-C8FE-42A6-A063-E655F68358FD}" destId="{1A8D28E6-1FAA-4D75-97D3-847D9D4D1BFB}" srcOrd="0" destOrd="0" presId="urn:microsoft.com/office/officeart/2005/8/layout/chevron1"/>
    <dgm:cxn modelId="{6C0738D7-2DB5-4C7E-AE18-5746539DC2CF}" type="presOf" srcId="{9A9B169E-E50E-4BD7-B2CE-A880A906C2AF}" destId="{172ECE92-907E-4898-B5D5-A94AA2144D9E}" srcOrd="0" destOrd="0" presId="urn:microsoft.com/office/officeart/2005/8/layout/chevron1"/>
    <dgm:cxn modelId="{050B6CF2-8C9A-4535-AFE3-DEC9F920A200}" srcId="{2E5CB12A-99B8-499C-97E9-9F2512734090}" destId="{4217C5D8-C8FE-42A6-A063-E655F68358FD}" srcOrd="0" destOrd="0" parTransId="{0B859067-E6C3-4D65-921C-8BC112ADB55D}" sibTransId="{2447F459-CA09-48CC-BB06-CBF8CCE5482C}"/>
    <dgm:cxn modelId="{FDEDACFF-25C0-450E-B04B-F854884875CE}" type="presParOf" srcId="{95247FBD-E284-4EF3-89A9-9ED33C09C180}" destId="{1A8D28E6-1FAA-4D75-97D3-847D9D4D1BFB}" srcOrd="0" destOrd="0" presId="urn:microsoft.com/office/officeart/2005/8/layout/chevron1"/>
    <dgm:cxn modelId="{599727E3-2310-4EE9-84BD-5066BB5232E7}" type="presParOf" srcId="{95247FBD-E284-4EF3-89A9-9ED33C09C180}" destId="{2C5B4566-6CEA-4F1F-A792-4E00CAC482C2}" srcOrd="1" destOrd="0" presId="urn:microsoft.com/office/officeart/2005/8/layout/chevron1"/>
    <dgm:cxn modelId="{C2BC7F0A-4758-45BC-9162-8DE7260A4F31}" type="presParOf" srcId="{95247FBD-E284-4EF3-89A9-9ED33C09C180}" destId="{172ECE92-907E-4898-B5D5-A94AA2144D9E}" srcOrd="2" destOrd="0" presId="urn:microsoft.com/office/officeart/2005/8/layout/chevron1"/>
    <dgm:cxn modelId="{CC67D950-4726-45DD-AF67-1123CE339DAD}" type="presParOf" srcId="{95247FBD-E284-4EF3-89A9-9ED33C09C180}" destId="{64287300-ECB4-4697-8C54-7462D9FD4EAC}" srcOrd="3" destOrd="0" presId="urn:microsoft.com/office/officeart/2005/8/layout/chevron1"/>
    <dgm:cxn modelId="{111C4F4A-F8C7-43B3-966B-6E46276B0F78}" type="presParOf" srcId="{95247FBD-E284-4EF3-89A9-9ED33C09C180}" destId="{EABA9D2D-70CC-4153-9AF4-0F97CDEA22B1}"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5CB12A-99B8-499C-97E9-9F251273409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C9DA3C26-2DE9-4DEB-AC58-B963AC2457F6}">
      <dgm:prSet phldrT="[Text]"/>
      <dgm:spPr/>
      <dgm:t>
        <a:bodyPr/>
        <a:lstStyle/>
        <a:p>
          <a:r>
            <a:rPr lang="en-US" dirty="0">
              <a:solidFill>
                <a:srgbClr val="676F69"/>
              </a:solidFill>
            </a:rPr>
            <a:t>DHS picks up documents and assembles packets </a:t>
          </a:r>
          <a:r>
            <a:rPr lang="ar-AE" dirty="0">
              <a:solidFill>
                <a:srgbClr val="676F69"/>
              </a:solidFill>
              <a:latin typeface="Calibri" panose="020F0502020204030204" pitchFamily="34" charset="0"/>
              <a:cs typeface="Calibri" panose="020F0502020204030204" pitchFamily="34" charset="0"/>
            </a:rPr>
            <a:t>٭</a:t>
          </a:r>
          <a:endParaRPr lang="en-US" dirty="0">
            <a:solidFill>
              <a:srgbClr val="676F69"/>
            </a:solidFill>
          </a:endParaRPr>
        </a:p>
      </dgm:t>
    </dgm:pt>
    <dgm:pt modelId="{75287779-0E02-4098-9C42-0B6B66459B03}" type="sibTrans" cxnId="{A1AB99C6-D02F-4790-B556-CD2C87DB321D}">
      <dgm:prSet/>
      <dgm:spPr/>
      <dgm:t>
        <a:bodyPr/>
        <a:lstStyle/>
        <a:p>
          <a:endParaRPr lang="en-US">
            <a:solidFill>
              <a:srgbClr val="676F69"/>
            </a:solidFill>
          </a:endParaRPr>
        </a:p>
      </dgm:t>
    </dgm:pt>
    <dgm:pt modelId="{AF6FC6CD-0E7A-465A-8E2E-E94EA563D86F}" type="parTrans" cxnId="{A1AB99C6-D02F-4790-B556-CD2C87DB321D}">
      <dgm:prSet/>
      <dgm:spPr/>
      <dgm:t>
        <a:bodyPr/>
        <a:lstStyle/>
        <a:p>
          <a:endParaRPr lang="en-US">
            <a:solidFill>
              <a:srgbClr val="676F69"/>
            </a:solidFill>
          </a:endParaRPr>
        </a:p>
      </dgm:t>
    </dgm:pt>
    <dgm:pt modelId="{9A9B169E-E50E-4BD7-B2CE-A880A906C2AF}">
      <dgm:prSet phldrT="[Text]"/>
      <dgm:spPr>
        <a:solidFill>
          <a:srgbClr val="C0C9C2"/>
        </a:solidFill>
      </dgm:spPr>
      <dgm:t>
        <a:bodyPr/>
        <a:lstStyle/>
        <a:p>
          <a:r>
            <a:rPr lang="en-US" dirty="0">
              <a:solidFill>
                <a:srgbClr val="676F69"/>
              </a:solidFill>
            </a:rPr>
            <a:t>Court staff conforms   and files documents</a:t>
          </a:r>
        </a:p>
      </dgm:t>
    </dgm:pt>
    <dgm:pt modelId="{87E6151F-5C60-4D60-BEB5-970C115D7E9B}" type="sibTrans" cxnId="{D5F4DC09-DBFA-4689-A06F-5277824D61DD}">
      <dgm:prSet/>
      <dgm:spPr/>
      <dgm:t>
        <a:bodyPr/>
        <a:lstStyle/>
        <a:p>
          <a:endParaRPr lang="en-US">
            <a:solidFill>
              <a:srgbClr val="676F69"/>
            </a:solidFill>
          </a:endParaRPr>
        </a:p>
      </dgm:t>
    </dgm:pt>
    <dgm:pt modelId="{68EF479E-3779-4DE9-A1E0-5526B04DC9DE}" type="parTrans" cxnId="{D5F4DC09-DBFA-4689-A06F-5277824D61DD}">
      <dgm:prSet/>
      <dgm:spPr/>
      <dgm:t>
        <a:bodyPr/>
        <a:lstStyle/>
        <a:p>
          <a:endParaRPr lang="en-US">
            <a:solidFill>
              <a:srgbClr val="676F69"/>
            </a:solidFill>
          </a:endParaRPr>
        </a:p>
      </dgm:t>
    </dgm:pt>
    <dgm:pt modelId="{4217C5D8-C8FE-42A6-A063-E655F68358FD}">
      <dgm:prSet phldrT="[Text]"/>
      <dgm:spPr/>
      <dgm:t>
        <a:bodyPr/>
        <a:lstStyle/>
        <a:p>
          <a:r>
            <a:rPr lang="en-US" dirty="0">
              <a:solidFill>
                <a:srgbClr val="676F69"/>
              </a:solidFill>
            </a:rPr>
            <a:t>Judge reviews ex parte motion and signs order</a:t>
          </a:r>
        </a:p>
      </dgm:t>
    </dgm:pt>
    <dgm:pt modelId="{2447F459-CA09-48CC-BB06-CBF8CCE5482C}" type="sibTrans" cxnId="{050B6CF2-8C9A-4535-AFE3-DEC9F920A200}">
      <dgm:prSet/>
      <dgm:spPr/>
      <dgm:t>
        <a:bodyPr/>
        <a:lstStyle/>
        <a:p>
          <a:endParaRPr lang="en-US">
            <a:solidFill>
              <a:srgbClr val="676F69"/>
            </a:solidFill>
          </a:endParaRPr>
        </a:p>
      </dgm:t>
    </dgm:pt>
    <dgm:pt modelId="{0B859067-E6C3-4D65-921C-8BC112ADB55D}" type="parTrans" cxnId="{050B6CF2-8C9A-4535-AFE3-DEC9F920A200}">
      <dgm:prSet/>
      <dgm:spPr/>
      <dgm:t>
        <a:bodyPr/>
        <a:lstStyle/>
        <a:p>
          <a:endParaRPr lang="en-US">
            <a:solidFill>
              <a:srgbClr val="676F69"/>
            </a:solidFill>
          </a:endParaRPr>
        </a:p>
      </dgm:t>
    </dgm:pt>
    <dgm:pt modelId="{95247FBD-E284-4EF3-89A9-9ED33C09C180}" type="pres">
      <dgm:prSet presAssocID="{2E5CB12A-99B8-499C-97E9-9F2512734090}" presName="Name0" presStyleCnt="0">
        <dgm:presLayoutVars>
          <dgm:dir/>
          <dgm:animLvl val="lvl"/>
          <dgm:resizeHandles val="exact"/>
        </dgm:presLayoutVars>
      </dgm:prSet>
      <dgm:spPr/>
    </dgm:pt>
    <dgm:pt modelId="{1A8D28E6-1FAA-4D75-97D3-847D9D4D1BFB}" type="pres">
      <dgm:prSet presAssocID="{4217C5D8-C8FE-42A6-A063-E655F68358FD}" presName="parTxOnly" presStyleLbl="node1" presStyleIdx="0" presStyleCnt="3">
        <dgm:presLayoutVars>
          <dgm:chMax val="0"/>
          <dgm:chPref val="0"/>
          <dgm:bulletEnabled val="1"/>
        </dgm:presLayoutVars>
      </dgm:prSet>
      <dgm:spPr/>
    </dgm:pt>
    <dgm:pt modelId="{2C5B4566-6CEA-4F1F-A792-4E00CAC482C2}" type="pres">
      <dgm:prSet presAssocID="{2447F459-CA09-48CC-BB06-CBF8CCE5482C}" presName="parTxOnlySpace" presStyleCnt="0"/>
      <dgm:spPr/>
    </dgm:pt>
    <dgm:pt modelId="{172ECE92-907E-4898-B5D5-A94AA2144D9E}" type="pres">
      <dgm:prSet presAssocID="{9A9B169E-E50E-4BD7-B2CE-A880A906C2AF}" presName="parTxOnly" presStyleLbl="node1" presStyleIdx="1" presStyleCnt="3">
        <dgm:presLayoutVars>
          <dgm:chMax val="0"/>
          <dgm:chPref val="0"/>
          <dgm:bulletEnabled val="1"/>
        </dgm:presLayoutVars>
      </dgm:prSet>
      <dgm:spPr/>
    </dgm:pt>
    <dgm:pt modelId="{64287300-ECB4-4697-8C54-7462D9FD4EAC}" type="pres">
      <dgm:prSet presAssocID="{87E6151F-5C60-4D60-BEB5-970C115D7E9B}" presName="parTxOnlySpace" presStyleCnt="0"/>
      <dgm:spPr/>
    </dgm:pt>
    <dgm:pt modelId="{EABA9D2D-70CC-4153-9AF4-0F97CDEA22B1}" type="pres">
      <dgm:prSet presAssocID="{C9DA3C26-2DE9-4DEB-AC58-B963AC2457F6}" presName="parTxOnly" presStyleLbl="node1" presStyleIdx="2" presStyleCnt="3">
        <dgm:presLayoutVars>
          <dgm:chMax val="0"/>
          <dgm:chPref val="0"/>
          <dgm:bulletEnabled val="1"/>
        </dgm:presLayoutVars>
      </dgm:prSet>
      <dgm:spPr/>
    </dgm:pt>
  </dgm:ptLst>
  <dgm:cxnLst>
    <dgm:cxn modelId="{D5F4DC09-DBFA-4689-A06F-5277824D61DD}" srcId="{2E5CB12A-99B8-499C-97E9-9F2512734090}" destId="{9A9B169E-E50E-4BD7-B2CE-A880A906C2AF}" srcOrd="1" destOrd="0" parTransId="{68EF479E-3779-4DE9-A1E0-5526B04DC9DE}" sibTransId="{87E6151F-5C60-4D60-BEB5-970C115D7E9B}"/>
    <dgm:cxn modelId="{62916A8B-7D91-433B-B39D-58E07535A692}" type="presOf" srcId="{2E5CB12A-99B8-499C-97E9-9F2512734090}" destId="{95247FBD-E284-4EF3-89A9-9ED33C09C180}" srcOrd="0" destOrd="0" presId="urn:microsoft.com/office/officeart/2005/8/layout/chevron1"/>
    <dgm:cxn modelId="{0F93B49E-6288-4AF3-9F42-14A71BC18777}" type="presOf" srcId="{C9DA3C26-2DE9-4DEB-AC58-B963AC2457F6}" destId="{EABA9D2D-70CC-4153-9AF4-0F97CDEA22B1}" srcOrd="0" destOrd="0" presId="urn:microsoft.com/office/officeart/2005/8/layout/chevron1"/>
    <dgm:cxn modelId="{A1AB99C6-D02F-4790-B556-CD2C87DB321D}" srcId="{2E5CB12A-99B8-499C-97E9-9F2512734090}" destId="{C9DA3C26-2DE9-4DEB-AC58-B963AC2457F6}" srcOrd="2" destOrd="0" parTransId="{AF6FC6CD-0E7A-465A-8E2E-E94EA563D86F}" sibTransId="{75287779-0E02-4098-9C42-0B6B66459B03}"/>
    <dgm:cxn modelId="{2B2BE3D3-21C7-42C1-9028-3086166CC5F7}" type="presOf" srcId="{4217C5D8-C8FE-42A6-A063-E655F68358FD}" destId="{1A8D28E6-1FAA-4D75-97D3-847D9D4D1BFB}" srcOrd="0" destOrd="0" presId="urn:microsoft.com/office/officeart/2005/8/layout/chevron1"/>
    <dgm:cxn modelId="{6C0738D7-2DB5-4C7E-AE18-5746539DC2CF}" type="presOf" srcId="{9A9B169E-E50E-4BD7-B2CE-A880A906C2AF}" destId="{172ECE92-907E-4898-B5D5-A94AA2144D9E}" srcOrd="0" destOrd="0" presId="urn:microsoft.com/office/officeart/2005/8/layout/chevron1"/>
    <dgm:cxn modelId="{050B6CF2-8C9A-4535-AFE3-DEC9F920A200}" srcId="{2E5CB12A-99B8-499C-97E9-9F2512734090}" destId="{4217C5D8-C8FE-42A6-A063-E655F68358FD}" srcOrd="0" destOrd="0" parTransId="{0B859067-E6C3-4D65-921C-8BC112ADB55D}" sibTransId="{2447F459-CA09-48CC-BB06-CBF8CCE5482C}"/>
    <dgm:cxn modelId="{FDEDACFF-25C0-450E-B04B-F854884875CE}" type="presParOf" srcId="{95247FBD-E284-4EF3-89A9-9ED33C09C180}" destId="{1A8D28E6-1FAA-4D75-97D3-847D9D4D1BFB}" srcOrd="0" destOrd="0" presId="urn:microsoft.com/office/officeart/2005/8/layout/chevron1"/>
    <dgm:cxn modelId="{599727E3-2310-4EE9-84BD-5066BB5232E7}" type="presParOf" srcId="{95247FBD-E284-4EF3-89A9-9ED33C09C180}" destId="{2C5B4566-6CEA-4F1F-A792-4E00CAC482C2}" srcOrd="1" destOrd="0" presId="urn:microsoft.com/office/officeart/2005/8/layout/chevron1"/>
    <dgm:cxn modelId="{C2BC7F0A-4758-45BC-9162-8DE7260A4F31}" type="presParOf" srcId="{95247FBD-E284-4EF3-89A9-9ED33C09C180}" destId="{172ECE92-907E-4898-B5D5-A94AA2144D9E}" srcOrd="2" destOrd="0" presId="urn:microsoft.com/office/officeart/2005/8/layout/chevron1"/>
    <dgm:cxn modelId="{CC67D950-4726-45DD-AF67-1123CE339DAD}" type="presParOf" srcId="{95247FBD-E284-4EF3-89A9-9ED33C09C180}" destId="{64287300-ECB4-4697-8C54-7462D9FD4EAC}" srcOrd="3" destOrd="0" presId="urn:microsoft.com/office/officeart/2005/8/layout/chevron1"/>
    <dgm:cxn modelId="{111C4F4A-F8C7-43B3-966B-6E46276B0F78}" type="presParOf" srcId="{95247FBD-E284-4EF3-89A9-9ED33C09C180}" destId="{EABA9D2D-70CC-4153-9AF4-0F97CDEA22B1}"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E5CB12A-99B8-499C-97E9-9F251273409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C9DA3C26-2DE9-4DEB-AC58-B963AC2457F6}">
      <dgm:prSet phldrT="[Text]" custT="1"/>
      <dgm:spPr>
        <a:solidFill>
          <a:srgbClr val="C0C9C2"/>
        </a:solidFill>
      </dgm:spPr>
      <dgm:t>
        <a:bodyPr/>
        <a:lstStyle/>
        <a:p>
          <a:r>
            <a:rPr lang="en-US" sz="2300" dirty="0">
              <a:solidFill>
                <a:srgbClr val="676F69"/>
              </a:solidFill>
            </a:rPr>
            <a:t>DHS and police effectuate removal</a:t>
          </a:r>
        </a:p>
      </dgm:t>
    </dgm:pt>
    <dgm:pt modelId="{75287779-0E02-4098-9C42-0B6B66459B03}" type="sibTrans" cxnId="{A1AB99C6-D02F-4790-B556-CD2C87DB321D}">
      <dgm:prSet/>
      <dgm:spPr/>
      <dgm:t>
        <a:bodyPr/>
        <a:lstStyle/>
        <a:p>
          <a:endParaRPr lang="en-US" sz="2300">
            <a:solidFill>
              <a:srgbClr val="676F69"/>
            </a:solidFill>
          </a:endParaRPr>
        </a:p>
      </dgm:t>
    </dgm:pt>
    <dgm:pt modelId="{AF6FC6CD-0E7A-465A-8E2E-E94EA563D86F}" type="parTrans" cxnId="{A1AB99C6-D02F-4790-B556-CD2C87DB321D}">
      <dgm:prSet/>
      <dgm:spPr/>
      <dgm:t>
        <a:bodyPr/>
        <a:lstStyle/>
        <a:p>
          <a:endParaRPr lang="en-US" sz="2300">
            <a:solidFill>
              <a:srgbClr val="676F69"/>
            </a:solidFill>
          </a:endParaRPr>
        </a:p>
      </dgm:t>
    </dgm:pt>
    <dgm:pt modelId="{9A9B169E-E50E-4BD7-B2CE-A880A906C2AF}">
      <dgm:prSet phldrT="[Text]" custT="1"/>
      <dgm:spPr/>
      <dgm:t>
        <a:bodyPr/>
        <a:lstStyle/>
        <a:p>
          <a:r>
            <a:rPr lang="en-US" sz="2300" dirty="0">
              <a:solidFill>
                <a:srgbClr val="676F69"/>
              </a:solidFill>
            </a:rPr>
            <a:t>DHS coordinates with police re: removal</a:t>
          </a:r>
        </a:p>
      </dgm:t>
    </dgm:pt>
    <dgm:pt modelId="{87E6151F-5C60-4D60-BEB5-970C115D7E9B}" type="sibTrans" cxnId="{D5F4DC09-DBFA-4689-A06F-5277824D61DD}">
      <dgm:prSet/>
      <dgm:spPr/>
      <dgm:t>
        <a:bodyPr/>
        <a:lstStyle/>
        <a:p>
          <a:endParaRPr lang="en-US" sz="2300">
            <a:solidFill>
              <a:srgbClr val="676F69"/>
            </a:solidFill>
          </a:endParaRPr>
        </a:p>
      </dgm:t>
    </dgm:pt>
    <dgm:pt modelId="{68EF479E-3779-4DE9-A1E0-5526B04DC9DE}" type="parTrans" cxnId="{D5F4DC09-DBFA-4689-A06F-5277824D61DD}">
      <dgm:prSet/>
      <dgm:spPr/>
      <dgm:t>
        <a:bodyPr/>
        <a:lstStyle/>
        <a:p>
          <a:endParaRPr lang="en-US" sz="2300">
            <a:solidFill>
              <a:srgbClr val="676F69"/>
            </a:solidFill>
          </a:endParaRPr>
        </a:p>
      </dgm:t>
    </dgm:pt>
    <dgm:pt modelId="{4217C5D8-C8FE-42A6-A063-E655F68358FD}">
      <dgm:prSet phldrT="[Text]" custT="1"/>
      <dgm:spPr>
        <a:solidFill>
          <a:srgbClr val="C0C9C2"/>
        </a:solidFill>
      </dgm:spPr>
      <dgm:t>
        <a:bodyPr/>
        <a:lstStyle/>
        <a:p>
          <a:r>
            <a:rPr lang="en-US" sz="2300" dirty="0">
              <a:solidFill>
                <a:srgbClr val="676F69"/>
              </a:solidFill>
            </a:rPr>
            <a:t>DHS drops off court’s packets</a:t>
          </a:r>
        </a:p>
      </dgm:t>
    </dgm:pt>
    <dgm:pt modelId="{2447F459-CA09-48CC-BB06-CBF8CCE5482C}" type="sibTrans" cxnId="{050B6CF2-8C9A-4535-AFE3-DEC9F920A200}">
      <dgm:prSet/>
      <dgm:spPr/>
      <dgm:t>
        <a:bodyPr/>
        <a:lstStyle/>
        <a:p>
          <a:endParaRPr lang="en-US" sz="2300">
            <a:solidFill>
              <a:srgbClr val="676F69"/>
            </a:solidFill>
          </a:endParaRPr>
        </a:p>
      </dgm:t>
    </dgm:pt>
    <dgm:pt modelId="{0B859067-E6C3-4D65-921C-8BC112ADB55D}" type="parTrans" cxnId="{050B6CF2-8C9A-4535-AFE3-DEC9F920A200}">
      <dgm:prSet/>
      <dgm:spPr/>
      <dgm:t>
        <a:bodyPr/>
        <a:lstStyle/>
        <a:p>
          <a:endParaRPr lang="en-US" sz="2300">
            <a:solidFill>
              <a:srgbClr val="676F69"/>
            </a:solidFill>
          </a:endParaRPr>
        </a:p>
      </dgm:t>
    </dgm:pt>
    <dgm:pt modelId="{95247FBD-E284-4EF3-89A9-9ED33C09C180}" type="pres">
      <dgm:prSet presAssocID="{2E5CB12A-99B8-499C-97E9-9F2512734090}" presName="Name0" presStyleCnt="0">
        <dgm:presLayoutVars>
          <dgm:dir/>
          <dgm:animLvl val="lvl"/>
          <dgm:resizeHandles val="exact"/>
        </dgm:presLayoutVars>
      </dgm:prSet>
      <dgm:spPr/>
    </dgm:pt>
    <dgm:pt modelId="{1A8D28E6-1FAA-4D75-97D3-847D9D4D1BFB}" type="pres">
      <dgm:prSet presAssocID="{4217C5D8-C8FE-42A6-A063-E655F68358FD}" presName="parTxOnly" presStyleLbl="node1" presStyleIdx="0" presStyleCnt="3">
        <dgm:presLayoutVars>
          <dgm:chMax val="0"/>
          <dgm:chPref val="0"/>
          <dgm:bulletEnabled val="1"/>
        </dgm:presLayoutVars>
      </dgm:prSet>
      <dgm:spPr/>
    </dgm:pt>
    <dgm:pt modelId="{2C5B4566-6CEA-4F1F-A792-4E00CAC482C2}" type="pres">
      <dgm:prSet presAssocID="{2447F459-CA09-48CC-BB06-CBF8CCE5482C}" presName="parTxOnlySpace" presStyleCnt="0"/>
      <dgm:spPr/>
    </dgm:pt>
    <dgm:pt modelId="{172ECE92-907E-4898-B5D5-A94AA2144D9E}" type="pres">
      <dgm:prSet presAssocID="{9A9B169E-E50E-4BD7-B2CE-A880A906C2AF}" presName="parTxOnly" presStyleLbl="node1" presStyleIdx="1" presStyleCnt="3">
        <dgm:presLayoutVars>
          <dgm:chMax val="0"/>
          <dgm:chPref val="0"/>
          <dgm:bulletEnabled val="1"/>
        </dgm:presLayoutVars>
      </dgm:prSet>
      <dgm:spPr/>
    </dgm:pt>
    <dgm:pt modelId="{64287300-ECB4-4697-8C54-7462D9FD4EAC}" type="pres">
      <dgm:prSet presAssocID="{87E6151F-5C60-4D60-BEB5-970C115D7E9B}" presName="parTxOnlySpace" presStyleCnt="0"/>
      <dgm:spPr/>
    </dgm:pt>
    <dgm:pt modelId="{EABA9D2D-70CC-4153-9AF4-0F97CDEA22B1}" type="pres">
      <dgm:prSet presAssocID="{C9DA3C26-2DE9-4DEB-AC58-B963AC2457F6}" presName="parTxOnly" presStyleLbl="node1" presStyleIdx="2" presStyleCnt="3">
        <dgm:presLayoutVars>
          <dgm:chMax val="0"/>
          <dgm:chPref val="0"/>
          <dgm:bulletEnabled val="1"/>
        </dgm:presLayoutVars>
      </dgm:prSet>
      <dgm:spPr/>
    </dgm:pt>
  </dgm:ptLst>
  <dgm:cxnLst>
    <dgm:cxn modelId="{D5F4DC09-DBFA-4689-A06F-5277824D61DD}" srcId="{2E5CB12A-99B8-499C-97E9-9F2512734090}" destId="{9A9B169E-E50E-4BD7-B2CE-A880A906C2AF}" srcOrd="1" destOrd="0" parTransId="{68EF479E-3779-4DE9-A1E0-5526B04DC9DE}" sibTransId="{87E6151F-5C60-4D60-BEB5-970C115D7E9B}"/>
    <dgm:cxn modelId="{62916A8B-7D91-433B-B39D-58E07535A692}" type="presOf" srcId="{2E5CB12A-99B8-499C-97E9-9F2512734090}" destId="{95247FBD-E284-4EF3-89A9-9ED33C09C180}" srcOrd="0" destOrd="0" presId="urn:microsoft.com/office/officeart/2005/8/layout/chevron1"/>
    <dgm:cxn modelId="{0F93B49E-6288-4AF3-9F42-14A71BC18777}" type="presOf" srcId="{C9DA3C26-2DE9-4DEB-AC58-B963AC2457F6}" destId="{EABA9D2D-70CC-4153-9AF4-0F97CDEA22B1}" srcOrd="0" destOrd="0" presId="urn:microsoft.com/office/officeart/2005/8/layout/chevron1"/>
    <dgm:cxn modelId="{A1AB99C6-D02F-4790-B556-CD2C87DB321D}" srcId="{2E5CB12A-99B8-499C-97E9-9F2512734090}" destId="{C9DA3C26-2DE9-4DEB-AC58-B963AC2457F6}" srcOrd="2" destOrd="0" parTransId="{AF6FC6CD-0E7A-465A-8E2E-E94EA563D86F}" sibTransId="{75287779-0E02-4098-9C42-0B6B66459B03}"/>
    <dgm:cxn modelId="{2B2BE3D3-21C7-42C1-9028-3086166CC5F7}" type="presOf" srcId="{4217C5D8-C8FE-42A6-A063-E655F68358FD}" destId="{1A8D28E6-1FAA-4D75-97D3-847D9D4D1BFB}" srcOrd="0" destOrd="0" presId="urn:microsoft.com/office/officeart/2005/8/layout/chevron1"/>
    <dgm:cxn modelId="{6C0738D7-2DB5-4C7E-AE18-5746539DC2CF}" type="presOf" srcId="{9A9B169E-E50E-4BD7-B2CE-A880A906C2AF}" destId="{172ECE92-907E-4898-B5D5-A94AA2144D9E}" srcOrd="0" destOrd="0" presId="urn:microsoft.com/office/officeart/2005/8/layout/chevron1"/>
    <dgm:cxn modelId="{050B6CF2-8C9A-4535-AFE3-DEC9F920A200}" srcId="{2E5CB12A-99B8-499C-97E9-9F2512734090}" destId="{4217C5D8-C8FE-42A6-A063-E655F68358FD}" srcOrd="0" destOrd="0" parTransId="{0B859067-E6C3-4D65-921C-8BC112ADB55D}" sibTransId="{2447F459-CA09-48CC-BB06-CBF8CCE5482C}"/>
    <dgm:cxn modelId="{FDEDACFF-25C0-450E-B04B-F854884875CE}" type="presParOf" srcId="{95247FBD-E284-4EF3-89A9-9ED33C09C180}" destId="{1A8D28E6-1FAA-4D75-97D3-847D9D4D1BFB}" srcOrd="0" destOrd="0" presId="urn:microsoft.com/office/officeart/2005/8/layout/chevron1"/>
    <dgm:cxn modelId="{599727E3-2310-4EE9-84BD-5066BB5232E7}" type="presParOf" srcId="{95247FBD-E284-4EF3-89A9-9ED33C09C180}" destId="{2C5B4566-6CEA-4F1F-A792-4E00CAC482C2}" srcOrd="1" destOrd="0" presId="urn:microsoft.com/office/officeart/2005/8/layout/chevron1"/>
    <dgm:cxn modelId="{C2BC7F0A-4758-45BC-9162-8DE7260A4F31}" type="presParOf" srcId="{95247FBD-E284-4EF3-89A9-9ED33C09C180}" destId="{172ECE92-907E-4898-B5D5-A94AA2144D9E}" srcOrd="2" destOrd="0" presId="urn:microsoft.com/office/officeart/2005/8/layout/chevron1"/>
    <dgm:cxn modelId="{CC67D950-4726-45DD-AF67-1123CE339DAD}" type="presParOf" srcId="{95247FBD-E284-4EF3-89A9-9ED33C09C180}" destId="{64287300-ECB4-4697-8C54-7462D9FD4EAC}" srcOrd="3" destOrd="0" presId="urn:microsoft.com/office/officeart/2005/8/layout/chevron1"/>
    <dgm:cxn modelId="{111C4F4A-F8C7-43B3-966B-6E46276B0F78}" type="presParOf" srcId="{95247FBD-E284-4EF3-89A9-9ED33C09C180}" destId="{EABA9D2D-70CC-4153-9AF4-0F97CDEA22B1}"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E5CB12A-99B8-499C-97E9-9F251273409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C9DA3C26-2DE9-4DEB-AC58-B963AC2457F6}">
      <dgm:prSet phldrT="[Text]"/>
      <dgm:spPr/>
      <dgm:t>
        <a:bodyPr/>
        <a:lstStyle/>
        <a:p>
          <a:r>
            <a:rPr lang="en-US" dirty="0">
              <a:solidFill>
                <a:srgbClr val="676F69"/>
              </a:solidFill>
            </a:rPr>
            <a:t>DHS prepares SFHR and FSP</a:t>
          </a:r>
        </a:p>
      </dgm:t>
    </dgm:pt>
    <dgm:pt modelId="{75287779-0E02-4098-9C42-0B6B66459B03}" type="sibTrans" cxnId="{A1AB99C6-D02F-4790-B556-CD2C87DB321D}">
      <dgm:prSet/>
      <dgm:spPr/>
      <dgm:t>
        <a:bodyPr/>
        <a:lstStyle/>
        <a:p>
          <a:endParaRPr lang="en-US">
            <a:solidFill>
              <a:srgbClr val="676F69"/>
            </a:solidFill>
          </a:endParaRPr>
        </a:p>
      </dgm:t>
    </dgm:pt>
    <dgm:pt modelId="{AF6FC6CD-0E7A-465A-8E2E-E94EA563D86F}" type="parTrans" cxnId="{A1AB99C6-D02F-4790-B556-CD2C87DB321D}">
      <dgm:prSet/>
      <dgm:spPr/>
      <dgm:t>
        <a:bodyPr/>
        <a:lstStyle/>
        <a:p>
          <a:endParaRPr lang="en-US">
            <a:solidFill>
              <a:srgbClr val="676F69"/>
            </a:solidFill>
          </a:endParaRPr>
        </a:p>
      </dgm:t>
    </dgm:pt>
    <dgm:pt modelId="{9A9B169E-E50E-4BD7-B2CE-A880A906C2AF}">
      <dgm:prSet phldrT="[Text]"/>
      <dgm:spPr>
        <a:solidFill>
          <a:srgbClr val="C0C9C2"/>
        </a:solidFill>
      </dgm:spPr>
      <dgm:t>
        <a:bodyPr/>
        <a:lstStyle/>
        <a:p>
          <a:r>
            <a:rPr lang="en-US" dirty="0">
              <a:solidFill>
                <a:srgbClr val="676F69"/>
              </a:solidFill>
            </a:rPr>
            <a:t>DHS places Child and continues assessment</a:t>
          </a:r>
        </a:p>
      </dgm:t>
    </dgm:pt>
    <dgm:pt modelId="{87E6151F-5C60-4D60-BEB5-970C115D7E9B}" type="sibTrans" cxnId="{D5F4DC09-DBFA-4689-A06F-5277824D61DD}">
      <dgm:prSet/>
      <dgm:spPr/>
      <dgm:t>
        <a:bodyPr/>
        <a:lstStyle/>
        <a:p>
          <a:endParaRPr lang="en-US">
            <a:solidFill>
              <a:srgbClr val="676F69"/>
            </a:solidFill>
          </a:endParaRPr>
        </a:p>
      </dgm:t>
    </dgm:pt>
    <dgm:pt modelId="{68EF479E-3779-4DE9-A1E0-5526B04DC9DE}" type="parTrans" cxnId="{D5F4DC09-DBFA-4689-A06F-5277824D61DD}">
      <dgm:prSet/>
      <dgm:spPr/>
      <dgm:t>
        <a:bodyPr/>
        <a:lstStyle/>
        <a:p>
          <a:endParaRPr lang="en-US">
            <a:solidFill>
              <a:srgbClr val="676F69"/>
            </a:solidFill>
          </a:endParaRPr>
        </a:p>
      </dgm:t>
    </dgm:pt>
    <dgm:pt modelId="{4217C5D8-C8FE-42A6-A063-E655F68358FD}">
      <dgm:prSet phldrT="[Text]"/>
      <dgm:spPr/>
      <dgm:t>
        <a:bodyPr/>
        <a:lstStyle/>
        <a:p>
          <a:r>
            <a:rPr lang="en-US" dirty="0">
              <a:solidFill>
                <a:srgbClr val="676F69"/>
              </a:solidFill>
            </a:rPr>
            <a:t>Police serve physical custodians and parents</a:t>
          </a:r>
        </a:p>
      </dgm:t>
    </dgm:pt>
    <dgm:pt modelId="{2447F459-CA09-48CC-BB06-CBF8CCE5482C}" type="sibTrans" cxnId="{050B6CF2-8C9A-4535-AFE3-DEC9F920A200}">
      <dgm:prSet/>
      <dgm:spPr/>
      <dgm:t>
        <a:bodyPr/>
        <a:lstStyle/>
        <a:p>
          <a:endParaRPr lang="en-US">
            <a:solidFill>
              <a:srgbClr val="676F69"/>
            </a:solidFill>
          </a:endParaRPr>
        </a:p>
      </dgm:t>
    </dgm:pt>
    <dgm:pt modelId="{0B859067-E6C3-4D65-921C-8BC112ADB55D}" type="parTrans" cxnId="{050B6CF2-8C9A-4535-AFE3-DEC9F920A200}">
      <dgm:prSet/>
      <dgm:spPr/>
      <dgm:t>
        <a:bodyPr/>
        <a:lstStyle/>
        <a:p>
          <a:endParaRPr lang="en-US">
            <a:solidFill>
              <a:srgbClr val="676F69"/>
            </a:solidFill>
          </a:endParaRPr>
        </a:p>
      </dgm:t>
    </dgm:pt>
    <dgm:pt modelId="{95247FBD-E284-4EF3-89A9-9ED33C09C180}" type="pres">
      <dgm:prSet presAssocID="{2E5CB12A-99B8-499C-97E9-9F2512734090}" presName="Name0" presStyleCnt="0">
        <dgm:presLayoutVars>
          <dgm:dir/>
          <dgm:animLvl val="lvl"/>
          <dgm:resizeHandles val="exact"/>
        </dgm:presLayoutVars>
      </dgm:prSet>
      <dgm:spPr/>
    </dgm:pt>
    <dgm:pt modelId="{1A8D28E6-1FAA-4D75-97D3-847D9D4D1BFB}" type="pres">
      <dgm:prSet presAssocID="{4217C5D8-C8FE-42A6-A063-E655F68358FD}" presName="parTxOnly" presStyleLbl="node1" presStyleIdx="0" presStyleCnt="3">
        <dgm:presLayoutVars>
          <dgm:chMax val="0"/>
          <dgm:chPref val="0"/>
          <dgm:bulletEnabled val="1"/>
        </dgm:presLayoutVars>
      </dgm:prSet>
      <dgm:spPr/>
    </dgm:pt>
    <dgm:pt modelId="{2C5B4566-6CEA-4F1F-A792-4E00CAC482C2}" type="pres">
      <dgm:prSet presAssocID="{2447F459-CA09-48CC-BB06-CBF8CCE5482C}" presName="parTxOnlySpace" presStyleCnt="0"/>
      <dgm:spPr/>
    </dgm:pt>
    <dgm:pt modelId="{172ECE92-907E-4898-B5D5-A94AA2144D9E}" type="pres">
      <dgm:prSet presAssocID="{9A9B169E-E50E-4BD7-B2CE-A880A906C2AF}" presName="parTxOnly" presStyleLbl="node1" presStyleIdx="1" presStyleCnt="3">
        <dgm:presLayoutVars>
          <dgm:chMax val="0"/>
          <dgm:chPref val="0"/>
          <dgm:bulletEnabled val="1"/>
        </dgm:presLayoutVars>
      </dgm:prSet>
      <dgm:spPr/>
    </dgm:pt>
    <dgm:pt modelId="{64287300-ECB4-4697-8C54-7462D9FD4EAC}" type="pres">
      <dgm:prSet presAssocID="{87E6151F-5C60-4D60-BEB5-970C115D7E9B}" presName="parTxOnlySpace" presStyleCnt="0"/>
      <dgm:spPr/>
    </dgm:pt>
    <dgm:pt modelId="{EABA9D2D-70CC-4153-9AF4-0F97CDEA22B1}" type="pres">
      <dgm:prSet presAssocID="{C9DA3C26-2DE9-4DEB-AC58-B963AC2457F6}" presName="parTxOnly" presStyleLbl="node1" presStyleIdx="2" presStyleCnt="3">
        <dgm:presLayoutVars>
          <dgm:chMax val="0"/>
          <dgm:chPref val="0"/>
          <dgm:bulletEnabled val="1"/>
        </dgm:presLayoutVars>
      </dgm:prSet>
      <dgm:spPr/>
    </dgm:pt>
  </dgm:ptLst>
  <dgm:cxnLst>
    <dgm:cxn modelId="{D5F4DC09-DBFA-4689-A06F-5277824D61DD}" srcId="{2E5CB12A-99B8-499C-97E9-9F2512734090}" destId="{9A9B169E-E50E-4BD7-B2CE-A880A906C2AF}" srcOrd="1" destOrd="0" parTransId="{68EF479E-3779-4DE9-A1E0-5526B04DC9DE}" sibTransId="{87E6151F-5C60-4D60-BEB5-970C115D7E9B}"/>
    <dgm:cxn modelId="{62916A8B-7D91-433B-B39D-58E07535A692}" type="presOf" srcId="{2E5CB12A-99B8-499C-97E9-9F2512734090}" destId="{95247FBD-E284-4EF3-89A9-9ED33C09C180}" srcOrd="0" destOrd="0" presId="urn:microsoft.com/office/officeart/2005/8/layout/chevron1"/>
    <dgm:cxn modelId="{0F93B49E-6288-4AF3-9F42-14A71BC18777}" type="presOf" srcId="{C9DA3C26-2DE9-4DEB-AC58-B963AC2457F6}" destId="{EABA9D2D-70CC-4153-9AF4-0F97CDEA22B1}" srcOrd="0" destOrd="0" presId="urn:microsoft.com/office/officeart/2005/8/layout/chevron1"/>
    <dgm:cxn modelId="{A1AB99C6-D02F-4790-B556-CD2C87DB321D}" srcId="{2E5CB12A-99B8-499C-97E9-9F2512734090}" destId="{C9DA3C26-2DE9-4DEB-AC58-B963AC2457F6}" srcOrd="2" destOrd="0" parTransId="{AF6FC6CD-0E7A-465A-8E2E-E94EA563D86F}" sibTransId="{75287779-0E02-4098-9C42-0B6B66459B03}"/>
    <dgm:cxn modelId="{2B2BE3D3-21C7-42C1-9028-3086166CC5F7}" type="presOf" srcId="{4217C5D8-C8FE-42A6-A063-E655F68358FD}" destId="{1A8D28E6-1FAA-4D75-97D3-847D9D4D1BFB}" srcOrd="0" destOrd="0" presId="urn:microsoft.com/office/officeart/2005/8/layout/chevron1"/>
    <dgm:cxn modelId="{6C0738D7-2DB5-4C7E-AE18-5746539DC2CF}" type="presOf" srcId="{9A9B169E-E50E-4BD7-B2CE-A880A906C2AF}" destId="{172ECE92-907E-4898-B5D5-A94AA2144D9E}" srcOrd="0" destOrd="0" presId="urn:microsoft.com/office/officeart/2005/8/layout/chevron1"/>
    <dgm:cxn modelId="{050B6CF2-8C9A-4535-AFE3-DEC9F920A200}" srcId="{2E5CB12A-99B8-499C-97E9-9F2512734090}" destId="{4217C5D8-C8FE-42A6-A063-E655F68358FD}" srcOrd="0" destOrd="0" parTransId="{0B859067-E6C3-4D65-921C-8BC112ADB55D}" sibTransId="{2447F459-CA09-48CC-BB06-CBF8CCE5482C}"/>
    <dgm:cxn modelId="{FDEDACFF-25C0-450E-B04B-F854884875CE}" type="presParOf" srcId="{95247FBD-E284-4EF3-89A9-9ED33C09C180}" destId="{1A8D28E6-1FAA-4D75-97D3-847D9D4D1BFB}" srcOrd="0" destOrd="0" presId="urn:microsoft.com/office/officeart/2005/8/layout/chevron1"/>
    <dgm:cxn modelId="{599727E3-2310-4EE9-84BD-5066BB5232E7}" type="presParOf" srcId="{95247FBD-E284-4EF3-89A9-9ED33C09C180}" destId="{2C5B4566-6CEA-4F1F-A792-4E00CAC482C2}" srcOrd="1" destOrd="0" presId="urn:microsoft.com/office/officeart/2005/8/layout/chevron1"/>
    <dgm:cxn modelId="{C2BC7F0A-4758-45BC-9162-8DE7260A4F31}" type="presParOf" srcId="{95247FBD-E284-4EF3-89A9-9ED33C09C180}" destId="{172ECE92-907E-4898-B5D5-A94AA2144D9E}" srcOrd="2" destOrd="0" presId="urn:microsoft.com/office/officeart/2005/8/layout/chevron1"/>
    <dgm:cxn modelId="{CC67D950-4726-45DD-AF67-1123CE339DAD}" type="presParOf" srcId="{95247FBD-E284-4EF3-89A9-9ED33C09C180}" destId="{64287300-ECB4-4697-8C54-7462D9FD4EAC}" srcOrd="3" destOrd="0" presId="urn:microsoft.com/office/officeart/2005/8/layout/chevron1"/>
    <dgm:cxn modelId="{111C4F4A-F8C7-43B3-966B-6E46276B0F78}" type="presParOf" srcId="{95247FBD-E284-4EF3-89A9-9ED33C09C180}" destId="{EABA9D2D-70CC-4153-9AF4-0F97CDEA22B1}"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E5CB12A-99B8-499C-97E9-9F251273409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9A9B169E-E50E-4BD7-B2CE-A880A906C2AF}">
      <dgm:prSet phldrT="[Text]" custT="1"/>
      <dgm:spPr/>
      <dgm:t>
        <a:bodyPr/>
        <a:lstStyle/>
        <a:p>
          <a:r>
            <a:rPr lang="en-US" sz="2500" dirty="0">
              <a:solidFill>
                <a:srgbClr val="676F69"/>
              </a:solidFill>
            </a:rPr>
            <a:t>DHS files/ distributes SFHR, FSP, and Proofs</a:t>
          </a:r>
        </a:p>
      </dgm:t>
    </dgm:pt>
    <dgm:pt modelId="{87E6151F-5C60-4D60-BEB5-970C115D7E9B}" type="sibTrans" cxnId="{D5F4DC09-DBFA-4689-A06F-5277824D61DD}">
      <dgm:prSet/>
      <dgm:spPr/>
      <dgm:t>
        <a:bodyPr/>
        <a:lstStyle/>
        <a:p>
          <a:endParaRPr lang="en-US" sz="2500">
            <a:solidFill>
              <a:srgbClr val="676F69"/>
            </a:solidFill>
          </a:endParaRPr>
        </a:p>
      </dgm:t>
    </dgm:pt>
    <dgm:pt modelId="{68EF479E-3779-4DE9-A1E0-5526B04DC9DE}" type="parTrans" cxnId="{D5F4DC09-DBFA-4689-A06F-5277824D61DD}">
      <dgm:prSet/>
      <dgm:spPr/>
      <dgm:t>
        <a:bodyPr/>
        <a:lstStyle/>
        <a:p>
          <a:endParaRPr lang="en-US" sz="2500">
            <a:solidFill>
              <a:srgbClr val="676F69"/>
            </a:solidFill>
          </a:endParaRPr>
        </a:p>
      </dgm:t>
    </dgm:pt>
    <dgm:pt modelId="{4217C5D8-C8FE-42A6-A063-E655F68358FD}">
      <dgm:prSet phldrT="[Text]" custT="1"/>
      <dgm:spPr>
        <a:solidFill>
          <a:srgbClr val="C0C9C2"/>
        </a:solidFill>
      </dgm:spPr>
      <dgm:t>
        <a:bodyPr/>
        <a:lstStyle/>
        <a:p>
          <a:r>
            <a:rPr lang="en-US" sz="2300" dirty="0">
              <a:solidFill>
                <a:srgbClr val="676F69"/>
              </a:solidFill>
            </a:rPr>
            <a:t>DHS gets documentation back from police</a:t>
          </a:r>
        </a:p>
      </dgm:t>
    </dgm:pt>
    <dgm:pt modelId="{2447F459-CA09-48CC-BB06-CBF8CCE5482C}" type="sibTrans" cxnId="{050B6CF2-8C9A-4535-AFE3-DEC9F920A200}">
      <dgm:prSet/>
      <dgm:spPr/>
      <dgm:t>
        <a:bodyPr/>
        <a:lstStyle/>
        <a:p>
          <a:endParaRPr lang="en-US" sz="2500">
            <a:solidFill>
              <a:srgbClr val="676F69"/>
            </a:solidFill>
          </a:endParaRPr>
        </a:p>
      </dgm:t>
    </dgm:pt>
    <dgm:pt modelId="{0B859067-E6C3-4D65-921C-8BC112ADB55D}" type="parTrans" cxnId="{050B6CF2-8C9A-4535-AFE3-DEC9F920A200}">
      <dgm:prSet/>
      <dgm:spPr/>
      <dgm:t>
        <a:bodyPr/>
        <a:lstStyle/>
        <a:p>
          <a:endParaRPr lang="en-US" sz="2500">
            <a:solidFill>
              <a:srgbClr val="676F69"/>
            </a:solidFill>
          </a:endParaRPr>
        </a:p>
      </dgm:t>
    </dgm:pt>
    <dgm:pt modelId="{C9DA3C26-2DE9-4DEB-AC58-B963AC2457F6}">
      <dgm:prSet phldrT="[Text]" custT="1"/>
      <dgm:spPr>
        <a:solidFill>
          <a:srgbClr val="C0C9C2"/>
        </a:solidFill>
      </dgm:spPr>
      <dgm:t>
        <a:bodyPr/>
        <a:lstStyle/>
        <a:p>
          <a:r>
            <a:rPr lang="en-US" sz="2500" dirty="0">
              <a:solidFill>
                <a:srgbClr val="676F69"/>
              </a:solidFill>
            </a:rPr>
            <a:t>Court hearing</a:t>
          </a:r>
        </a:p>
      </dgm:t>
    </dgm:pt>
    <dgm:pt modelId="{75287779-0E02-4098-9C42-0B6B66459B03}" type="sibTrans" cxnId="{A1AB99C6-D02F-4790-B556-CD2C87DB321D}">
      <dgm:prSet/>
      <dgm:spPr/>
      <dgm:t>
        <a:bodyPr/>
        <a:lstStyle/>
        <a:p>
          <a:endParaRPr lang="en-US" sz="2500">
            <a:solidFill>
              <a:srgbClr val="676F69"/>
            </a:solidFill>
          </a:endParaRPr>
        </a:p>
      </dgm:t>
    </dgm:pt>
    <dgm:pt modelId="{AF6FC6CD-0E7A-465A-8E2E-E94EA563D86F}" type="parTrans" cxnId="{A1AB99C6-D02F-4790-B556-CD2C87DB321D}">
      <dgm:prSet/>
      <dgm:spPr/>
      <dgm:t>
        <a:bodyPr/>
        <a:lstStyle/>
        <a:p>
          <a:endParaRPr lang="en-US" sz="2500">
            <a:solidFill>
              <a:srgbClr val="676F69"/>
            </a:solidFill>
          </a:endParaRPr>
        </a:p>
      </dgm:t>
    </dgm:pt>
    <dgm:pt modelId="{95247FBD-E284-4EF3-89A9-9ED33C09C180}" type="pres">
      <dgm:prSet presAssocID="{2E5CB12A-99B8-499C-97E9-9F2512734090}" presName="Name0" presStyleCnt="0">
        <dgm:presLayoutVars>
          <dgm:dir/>
          <dgm:animLvl val="lvl"/>
          <dgm:resizeHandles val="exact"/>
        </dgm:presLayoutVars>
      </dgm:prSet>
      <dgm:spPr/>
    </dgm:pt>
    <dgm:pt modelId="{1A8D28E6-1FAA-4D75-97D3-847D9D4D1BFB}" type="pres">
      <dgm:prSet presAssocID="{4217C5D8-C8FE-42A6-A063-E655F68358FD}" presName="parTxOnly" presStyleLbl="node1" presStyleIdx="0" presStyleCnt="3">
        <dgm:presLayoutVars>
          <dgm:chMax val="0"/>
          <dgm:chPref val="0"/>
          <dgm:bulletEnabled val="1"/>
        </dgm:presLayoutVars>
      </dgm:prSet>
      <dgm:spPr/>
    </dgm:pt>
    <dgm:pt modelId="{2C5B4566-6CEA-4F1F-A792-4E00CAC482C2}" type="pres">
      <dgm:prSet presAssocID="{2447F459-CA09-48CC-BB06-CBF8CCE5482C}" presName="parTxOnlySpace" presStyleCnt="0"/>
      <dgm:spPr/>
    </dgm:pt>
    <dgm:pt modelId="{172ECE92-907E-4898-B5D5-A94AA2144D9E}" type="pres">
      <dgm:prSet presAssocID="{9A9B169E-E50E-4BD7-B2CE-A880A906C2AF}" presName="parTxOnly" presStyleLbl="node1" presStyleIdx="1" presStyleCnt="3">
        <dgm:presLayoutVars>
          <dgm:chMax val="0"/>
          <dgm:chPref val="0"/>
          <dgm:bulletEnabled val="1"/>
        </dgm:presLayoutVars>
      </dgm:prSet>
      <dgm:spPr/>
    </dgm:pt>
    <dgm:pt modelId="{64287300-ECB4-4697-8C54-7462D9FD4EAC}" type="pres">
      <dgm:prSet presAssocID="{87E6151F-5C60-4D60-BEB5-970C115D7E9B}" presName="parTxOnlySpace" presStyleCnt="0"/>
      <dgm:spPr/>
    </dgm:pt>
    <dgm:pt modelId="{EABA9D2D-70CC-4153-9AF4-0F97CDEA22B1}" type="pres">
      <dgm:prSet presAssocID="{C9DA3C26-2DE9-4DEB-AC58-B963AC2457F6}" presName="parTxOnly" presStyleLbl="node1" presStyleIdx="2" presStyleCnt="3">
        <dgm:presLayoutVars>
          <dgm:chMax val="0"/>
          <dgm:chPref val="0"/>
          <dgm:bulletEnabled val="1"/>
        </dgm:presLayoutVars>
      </dgm:prSet>
      <dgm:spPr/>
    </dgm:pt>
  </dgm:ptLst>
  <dgm:cxnLst>
    <dgm:cxn modelId="{D5F4DC09-DBFA-4689-A06F-5277824D61DD}" srcId="{2E5CB12A-99B8-499C-97E9-9F2512734090}" destId="{9A9B169E-E50E-4BD7-B2CE-A880A906C2AF}" srcOrd="1" destOrd="0" parTransId="{68EF479E-3779-4DE9-A1E0-5526B04DC9DE}" sibTransId="{87E6151F-5C60-4D60-BEB5-970C115D7E9B}"/>
    <dgm:cxn modelId="{62916A8B-7D91-433B-B39D-58E07535A692}" type="presOf" srcId="{2E5CB12A-99B8-499C-97E9-9F2512734090}" destId="{95247FBD-E284-4EF3-89A9-9ED33C09C180}" srcOrd="0" destOrd="0" presId="urn:microsoft.com/office/officeart/2005/8/layout/chevron1"/>
    <dgm:cxn modelId="{0F93B49E-6288-4AF3-9F42-14A71BC18777}" type="presOf" srcId="{C9DA3C26-2DE9-4DEB-AC58-B963AC2457F6}" destId="{EABA9D2D-70CC-4153-9AF4-0F97CDEA22B1}" srcOrd="0" destOrd="0" presId="urn:microsoft.com/office/officeart/2005/8/layout/chevron1"/>
    <dgm:cxn modelId="{A1AB99C6-D02F-4790-B556-CD2C87DB321D}" srcId="{2E5CB12A-99B8-499C-97E9-9F2512734090}" destId="{C9DA3C26-2DE9-4DEB-AC58-B963AC2457F6}" srcOrd="2" destOrd="0" parTransId="{AF6FC6CD-0E7A-465A-8E2E-E94EA563D86F}" sibTransId="{75287779-0E02-4098-9C42-0B6B66459B03}"/>
    <dgm:cxn modelId="{2B2BE3D3-21C7-42C1-9028-3086166CC5F7}" type="presOf" srcId="{4217C5D8-C8FE-42A6-A063-E655F68358FD}" destId="{1A8D28E6-1FAA-4D75-97D3-847D9D4D1BFB}" srcOrd="0" destOrd="0" presId="urn:microsoft.com/office/officeart/2005/8/layout/chevron1"/>
    <dgm:cxn modelId="{6C0738D7-2DB5-4C7E-AE18-5746539DC2CF}" type="presOf" srcId="{9A9B169E-E50E-4BD7-B2CE-A880A906C2AF}" destId="{172ECE92-907E-4898-B5D5-A94AA2144D9E}" srcOrd="0" destOrd="0" presId="urn:microsoft.com/office/officeart/2005/8/layout/chevron1"/>
    <dgm:cxn modelId="{050B6CF2-8C9A-4535-AFE3-DEC9F920A200}" srcId="{2E5CB12A-99B8-499C-97E9-9F2512734090}" destId="{4217C5D8-C8FE-42A6-A063-E655F68358FD}" srcOrd="0" destOrd="0" parTransId="{0B859067-E6C3-4D65-921C-8BC112ADB55D}" sibTransId="{2447F459-CA09-48CC-BB06-CBF8CCE5482C}"/>
    <dgm:cxn modelId="{FDEDACFF-25C0-450E-B04B-F854884875CE}" type="presParOf" srcId="{95247FBD-E284-4EF3-89A9-9ED33C09C180}" destId="{1A8D28E6-1FAA-4D75-97D3-847D9D4D1BFB}" srcOrd="0" destOrd="0" presId="urn:microsoft.com/office/officeart/2005/8/layout/chevron1"/>
    <dgm:cxn modelId="{599727E3-2310-4EE9-84BD-5066BB5232E7}" type="presParOf" srcId="{95247FBD-E284-4EF3-89A9-9ED33C09C180}" destId="{2C5B4566-6CEA-4F1F-A792-4E00CAC482C2}" srcOrd="1" destOrd="0" presId="urn:microsoft.com/office/officeart/2005/8/layout/chevron1"/>
    <dgm:cxn modelId="{C2BC7F0A-4758-45BC-9162-8DE7260A4F31}" type="presParOf" srcId="{95247FBD-E284-4EF3-89A9-9ED33C09C180}" destId="{172ECE92-907E-4898-B5D5-A94AA2144D9E}" srcOrd="2" destOrd="0" presId="urn:microsoft.com/office/officeart/2005/8/layout/chevron1"/>
    <dgm:cxn modelId="{CC67D950-4726-45DD-AF67-1123CE339DAD}" type="presParOf" srcId="{95247FBD-E284-4EF3-89A9-9ED33C09C180}" destId="{64287300-ECB4-4697-8C54-7462D9FD4EAC}" srcOrd="3" destOrd="0" presId="urn:microsoft.com/office/officeart/2005/8/layout/chevron1"/>
    <dgm:cxn modelId="{111C4F4A-F8C7-43B3-966B-6E46276B0F78}" type="presParOf" srcId="{95247FBD-E284-4EF3-89A9-9ED33C09C180}" destId="{EABA9D2D-70CC-4153-9AF4-0F97CDEA22B1}"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EBBBEE-06F2-4C1A-8519-B8BE2DCB20C0}">
      <dsp:nvSpPr>
        <dsp:cNvPr id="0" name=""/>
        <dsp:cNvSpPr/>
      </dsp:nvSpPr>
      <dsp:spPr>
        <a:xfrm>
          <a:off x="0" y="852054"/>
          <a:ext cx="3255818" cy="1953490"/>
        </a:xfrm>
        <a:prstGeom prst="rect">
          <a:avLst/>
        </a:prstGeom>
        <a:solidFill>
          <a:srgbClr val="F2F1EE"/>
        </a:solidFill>
        <a:ln w="12700" cap="flat" cmpd="sng" algn="ctr">
          <a:solidFill>
            <a:schemeClr val="lt1">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676F69"/>
              </a:solidFill>
            </a:rPr>
            <a:t>Consent of the Child’s Family</a:t>
          </a:r>
        </a:p>
      </dsp:txBody>
      <dsp:txXfrm>
        <a:off x="0" y="852054"/>
        <a:ext cx="3255818" cy="1953490"/>
      </dsp:txXfrm>
    </dsp:sp>
    <dsp:sp modelId="{04EFAC94-B2F7-4399-8A9C-75ABC270CD8D}">
      <dsp:nvSpPr>
        <dsp:cNvPr id="0" name=""/>
        <dsp:cNvSpPr/>
      </dsp:nvSpPr>
      <dsp:spPr>
        <a:xfrm>
          <a:off x="3581399" y="852054"/>
          <a:ext cx="3255818" cy="1953490"/>
        </a:xfrm>
        <a:prstGeom prst="rect">
          <a:avLst/>
        </a:prstGeom>
        <a:solidFill>
          <a:srgbClr val="F2F1EE"/>
        </a:solidFill>
        <a:ln w="12700" cap="flat" cmpd="sng" algn="ctr">
          <a:solidFill>
            <a:schemeClr val="lt1">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676F69"/>
              </a:solidFill>
            </a:rPr>
            <a:t>Exigent Circumstances</a:t>
          </a:r>
        </a:p>
      </dsp:txBody>
      <dsp:txXfrm>
        <a:off x="3581399" y="852054"/>
        <a:ext cx="3255818" cy="1953490"/>
      </dsp:txXfrm>
    </dsp:sp>
    <dsp:sp modelId="{9EE612B7-C2C4-4E28-A8F9-15ECD479553B}">
      <dsp:nvSpPr>
        <dsp:cNvPr id="0" name=""/>
        <dsp:cNvSpPr/>
      </dsp:nvSpPr>
      <dsp:spPr>
        <a:xfrm>
          <a:off x="7162799" y="852054"/>
          <a:ext cx="3255818" cy="1953490"/>
        </a:xfrm>
        <a:prstGeom prst="rect">
          <a:avLst/>
        </a:prstGeom>
        <a:solidFill>
          <a:srgbClr val="F2F1EE"/>
        </a:solidFill>
        <a:ln w="12700" cap="flat" cmpd="sng" algn="ctr">
          <a:solidFill>
            <a:schemeClr val="lt1">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676F69"/>
              </a:solidFill>
            </a:rPr>
            <a:t>Court Order (Imminent Harm)</a:t>
          </a:r>
        </a:p>
      </dsp:txBody>
      <dsp:txXfrm>
        <a:off x="7162799" y="852054"/>
        <a:ext cx="3255818" cy="19534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D4CEB-B69D-4D9E-87C1-93A5D3B8ADF6}">
      <dsp:nvSpPr>
        <dsp:cNvPr id="0" name=""/>
        <dsp:cNvSpPr/>
      </dsp:nvSpPr>
      <dsp:spPr>
        <a:xfrm>
          <a:off x="4247" y="160254"/>
          <a:ext cx="1857173" cy="11143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676F69"/>
              </a:solidFill>
            </a:rPr>
            <a:t>Exigent Circumstances</a:t>
          </a:r>
        </a:p>
      </dsp:txBody>
      <dsp:txXfrm>
        <a:off x="36884" y="192891"/>
        <a:ext cx="1791899" cy="1049030"/>
      </dsp:txXfrm>
    </dsp:sp>
    <dsp:sp modelId="{1EFB7DC1-9443-4544-8EA9-1EC6F785509C}">
      <dsp:nvSpPr>
        <dsp:cNvPr id="0" name=""/>
        <dsp:cNvSpPr/>
      </dsp:nvSpPr>
      <dsp:spPr>
        <a:xfrm>
          <a:off x="2047138" y="487117"/>
          <a:ext cx="393720" cy="460579"/>
        </a:xfrm>
        <a:prstGeom prst="rightArrow">
          <a:avLst>
            <a:gd name="adj1" fmla="val 60000"/>
            <a:gd name="adj2" fmla="val 50000"/>
          </a:avLst>
        </a:prstGeom>
        <a:solidFill>
          <a:srgbClr val="D8D2C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047138" y="579233"/>
        <a:ext cx="275604" cy="276347"/>
      </dsp:txXfrm>
    </dsp:sp>
    <dsp:sp modelId="{BEFDA059-ABBE-4863-BC1C-22E9AA71FFD2}">
      <dsp:nvSpPr>
        <dsp:cNvPr id="0" name=""/>
        <dsp:cNvSpPr/>
      </dsp:nvSpPr>
      <dsp:spPr>
        <a:xfrm>
          <a:off x="2604290" y="160254"/>
          <a:ext cx="1857173" cy="11143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676F69"/>
              </a:solidFill>
            </a:rPr>
            <a:t>Protective Custody and TFC Taken</a:t>
          </a:r>
        </a:p>
      </dsp:txBody>
      <dsp:txXfrm>
        <a:off x="2636927" y="192891"/>
        <a:ext cx="1791899" cy="1049030"/>
      </dsp:txXfrm>
    </dsp:sp>
    <dsp:sp modelId="{C2D52CBD-468F-4DBF-B3E3-7840E95DD190}">
      <dsp:nvSpPr>
        <dsp:cNvPr id="0" name=""/>
        <dsp:cNvSpPr/>
      </dsp:nvSpPr>
      <dsp:spPr>
        <a:xfrm>
          <a:off x="4647181" y="487117"/>
          <a:ext cx="393720" cy="460579"/>
        </a:xfrm>
        <a:prstGeom prst="rightArrow">
          <a:avLst>
            <a:gd name="adj1" fmla="val 60000"/>
            <a:gd name="adj2" fmla="val 50000"/>
          </a:avLst>
        </a:prstGeom>
        <a:solidFill>
          <a:srgbClr val="D8D2C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647181" y="579233"/>
        <a:ext cx="275604" cy="276347"/>
      </dsp:txXfrm>
    </dsp:sp>
    <dsp:sp modelId="{05D6F566-BABF-489B-AF7C-FAB269012582}">
      <dsp:nvSpPr>
        <dsp:cNvPr id="0" name=""/>
        <dsp:cNvSpPr/>
      </dsp:nvSpPr>
      <dsp:spPr>
        <a:xfrm>
          <a:off x="5204333" y="160254"/>
          <a:ext cx="1857173" cy="11143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676F69"/>
              </a:solidFill>
            </a:rPr>
            <a:t>TFC Petition</a:t>
          </a:r>
        </a:p>
      </dsp:txBody>
      <dsp:txXfrm>
        <a:off x="5236970" y="192891"/>
        <a:ext cx="1791899" cy="1049030"/>
      </dsp:txXfrm>
    </dsp:sp>
    <dsp:sp modelId="{E9F02C66-B9A8-4B3F-9F16-C587FD48683F}">
      <dsp:nvSpPr>
        <dsp:cNvPr id="0" name=""/>
        <dsp:cNvSpPr/>
      </dsp:nvSpPr>
      <dsp:spPr>
        <a:xfrm>
          <a:off x="7247223" y="487117"/>
          <a:ext cx="393720" cy="460579"/>
        </a:xfrm>
        <a:prstGeom prst="rightArrow">
          <a:avLst>
            <a:gd name="adj1" fmla="val 60000"/>
            <a:gd name="adj2" fmla="val 50000"/>
          </a:avLst>
        </a:prstGeom>
        <a:solidFill>
          <a:srgbClr val="D8D2C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247223" y="579233"/>
        <a:ext cx="275604" cy="276347"/>
      </dsp:txXfrm>
    </dsp:sp>
    <dsp:sp modelId="{898309A4-F4FB-4432-85E9-652C0694163B}">
      <dsp:nvSpPr>
        <dsp:cNvPr id="0" name=""/>
        <dsp:cNvSpPr/>
      </dsp:nvSpPr>
      <dsp:spPr>
        <a:xfrm>
          <a:off x="7804375" y="160254"/>
          <a:ext cx="1857173" cy="11143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676F69"/>
              </a:solidFill>
            </a:rPr>
            <a:t>Court Hearing</a:t>
          </a:r>
        </a:p>
      </dsp:txBody>
      <dsp:txXfrm>
        <a:off x="7837012" y="192891"/>
        <a:ext cx="1791899" cy="10490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D4CEB-B69D-4D9E-87C1-93A5D3B8ADF6}">
      <dsp:nvSpPr>
        <dsp:cNvPr id="0" name=""/>
        <dsp:cNvSpPr/>
      </dsp:nvSpPr>
      <dsp:spPr>
        <a:xfrm>
          <a:off x="8519" y="0"/>
          <a:ext cx="2546438" cy="12821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676F69"/>
              </a:solidFill>
            </a:rPr>
            <a:t>Harm or Threatened Harm</a:t>
          </a:r>
        </a:p>
      </dsp:txBody>
      <dsp:txXfrm>
        <a:off x="46071" y="37552"/>
        <a:ext cx="2471334" cy="1207017"/>
      </dsp:txXfrm>
    </dsp:sp>
    <dsp:sp modelId="{1EFB7DC1-9443-4544-8EA9-1EC6F785509C}">
      <dsp:nvSpPr>
        <dsp:cNvPr id="0" name=""/>
        <dsp:cNvSpPr/>
      </dsp:nvSpPr>
      <dsp:spPr>
        <a:xfrm>
          <a:off x="2809602" y="325302"/>
          <a:ext cx="539845" cy="631516"/>
        </a:xfrm>
        <a:prstGeom prst="rightArrow">
          <a:avLst>
            <a:gd name="adj1" fmla="val 60000"/>
            <a:gd name="adj2" fmla="val 50000"/>
          </a:avLst>
        </a:prstGeom>
        <a:solidFill>
          <a:srgbClr val="D8D2C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809602" y="451605"/>
        <a:ext cx="377892" cy="378910"/>
      </dsp:txXfrm>
    </dsp:sp>
    <dsp:sp modelId="{BEFDA059-ABBE-4863-BC1C-22E9AA71FFD2}">
      <dsp:nvSpPr>
        <dsp:cNvPr id="0" name=""/>
        <dsp:cNvSpPr/>
      </dsp:nvSpPr>
      <dsp:spPr>
        <a:xfrm>
          <a:off x="3573534" y="0"/>
          <a:ext cx="2546438" cy="12821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676F69"/>
              </a:solidFill>
            </a:rPr>
            <a:t>Foster Custody Petition</a:t>
          </a:r>
        </a:p>
      </dsp:txBody>
      <dsp:txXfrm>
        <a:off x="3611086" y="37552"/>
        <a:ext cx="2471334" cy="1207017"/>
      </dsp:txXfrm>
    </dsp:sp>
    <dsp:sp modelId="{C2D52CBD-468F-4DBF-B3E3-7840E95DD190}">
      <dsp:nvSpPr>
        <dsp:cNvPr id="0" name=""/>
        <dsp:cNvSpPr/>
      </dsp:nvSpPr>
      <dsp:spPr>
        <a:xfrm>
          <a:off x="6374616" y="325302"/>
          <a:ext cx="539845" cy="631516"/>
        </a:xfrm>
        <a:prstGeom prst="rightArrow">
          <a:avLst>
            <a:gd name="adj1" fmla="val 60000"/>
            <a:gd name="adj2" fmla="val 50000"/>
          </a:avLst>
        </a:prstGeom>
        <a:solidFill>
          <a:srgbClr val="D8D2C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374616" y="451605"/>
        <a:ext cx="377892" cy="378910"/>
      </dsp:txXfrm>
    </dsp:sp>
    <dsp:sp modelId="{05D6F566-BABF-489B-AF7C-FAB269012582}">
      <dsp:nvSpPr>
        <dsp:cNvPr id="0" name=""/>
        <dsp:cNvSpPr/>
      </dsp:nvSpPr>
      <dsp:spPr>
        <a:xfrm>
          <a:off x="7138548" y="0"/>
          <a:ext cx="2546438" cy="12821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676F69"/>
              </a:solidFill>
            </a:rPr>
            <a:t>Court Hearing</a:t>
          </a:r>
        </a:p>
      </dsp:txBody>
      <dsp:txXfrm>
        <a:off x="7176100" y="37552"/>
        <a:ext cx="2471334" cy="12070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D4CEB-B69D-4D9E-87C1-93A5D3B8ADF6}">
      <dsp:nvSpPr>
        <dsp:cNvPr id="0" name=""/>
        <dsp:cNvSpPr/>
      </dsp:nvSpPr>
      <dsp:spPr>
        <a:xfrm>
          <a:off x="4719" y="0"/>
          <a:ext cx="1463084" cy="1799503"/>
        </a:xfrm>
        <a:prstGeom prst="roundRect">
          <a:avLst>
            <a:gd name="adj" fmla="val 10000"/>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676F69"/>
              </a:solidFill>
            </a:rPr>
            <a:t>Imminent Harm</a:t>
          </a:r>
        </a:p>
      </dsp:txBody>
      <dsp:txXfrm>
        <a:off x="47571" y="42852"/>
        <a:ext cx="1377380" cy="1713799"/>
      </dsp:txXfrm>
    </dsp:sp>
    <dsp:sp modelId="{1EFB7DC1-9443-4544-8EA9-1EC6F785509C}">
      <dsp:nvSpPr>
        <dsp:cNvPr id="0" name=""/>
        <dsp:cNvSpPr/>
      </dsp:nvSpPr>
      <dsp:spPr>
        <a:xfrm>
          <a:off x="1614112" y="718329"/>
          <a:ext cx="310173" cy="362844"/>
        </a:xfrm>
        <a:prstGeom prst="rightArrow">
          <a:avLst>
            <a:gd name="adj1" fmla="val 60000"/>
            <a:gd name="adj2" fmla="val 50000"/>
          </a:avLst>
        </a:prstGeom>
        <a:solidFill>
          <a:srgbClr val="C0C9C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614112" y="790898"/>
        <a:ext cx="217121" cy="217706"/>
      </dsp:txXfrm>
    </dsp:sp>
    <dsp:sp modelId="{BEFDA059-ABBE-4863-BC1C-22E9AA71FFD2}">
      <dsp:nvSpPr>
        <dsp:cNvPr id="0" name=""/>
        <dsp:cNvSpPr/>
      </dsp:nvSpPr>
      <dsp:spPr>
        <a:xfrm>
          <a:off x="2053037" y="0"/>
          <a:ext cx="1463084" cy="1799503"/>
        </a:xfrm>
        <a:prstGeom prst="roundRect">
          <a:avLst>
            <a:gd name="adj" fmla="val 10000"/>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676F69"/>
              </a:solidFill>
            </a:rPr>
            <a:t>TFC Petition + Ex Parte Motion for Protective Custody</a:t>
          </a:r>
        </a:p>
      </dsp:txBody>
      <dsp:txXfrm>
        <a:off x="2095889" y="42852"/>
        <a:ext cx="1377380" cy="1713799"/>
      </dsp:txXfrm>
    </dsp:sp>
    <dsp:sp modelId="{C2D52CBD-468F-4DBF-B3E3-7840E95DD190}">
      <dsp:nvSpPr>
        <dsp:cNvPr id="0" name=""/>
        <dsp:cNvSpPr/>
      </dsp:nvSpPr>
      <dsp:spPr>
        <a:xfrm>
          <a:off x="3662430" y="718329"/>
          <a:ext cx="310173" cy="362844"/>
        </a:xfrm>
        <a:prstGeom prst="rightArrow">
          <a:avLst>
            <a:gd name="adj1" fmla="val 60000"/>
            <a:gd name="adj2" fmla="val 50000"/>
          </a:avLst>
        </a:prstGeom>
        <a:solidFill>
          <a:srgbClr val="C0C9C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62430" y="790898"/>
        <a:ext cx="217121" cy="217706"/>
      </dsp:txXfrm>
    </dsp:sp>
    <dsp:sp modelId="{05D6F566-BABF-489B-AF7C-FAB269012582}">
      <dsp:nvSpPr>
        <dsp:cNvPr id="0" name=""/>
        <dsp:cNvSpPr/>
      </dsp:nvSpPr>
      <dsp:spPr>
        <a:xfrm>
          <a:off x="4101356" y="0"/>
          <a:ext cx="1463084" cy="1799503"/>
        </a:xfrm>
        <a:prstGeom prst="roundRect">
          <a:avLst>
            <a:gd name="adj" fmla="val 10000"/>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676F69"/>
              </a:solidFill>
            </a:rPr>
            <a:t>Court Orders Protective Custody and TFC</a:t>
          </a:r>
        </a:p>
      </dsp:txBody>
      <dsp:txXfrm>
        <a:off x="4144208" y="42852"/>
        <a:ext cx="1377380" cy="1713799"/>
      </dsp:txXfrm>
    </dsp:sp>
    <dsp:sp modelId="{5A094FBE-2703-4BC6-97D1-CAC792F527F3}">
      <dsp:nvSpPr>
        <dsp:cNvPr id="0" name=""/>
        <dsp:cNvSpPr/>
      </dsp:nvSpPr>
      <dsp:spPr>
        <a:xfrm>
          <a:off x="5710749" y="718329"/>
          <a:ext cx="310173" cy="362844"/>
        </a:xfrm>
        <a:prstGeom prst="rightArrow">
          <a:avLst>
            <a:gd name="adj1" fmla="val 60000"/>
            <a:gd name="adj2" fmla="val 50000"/>
          </a:avLst>
        </a:prstGeom>
        <a:solidFill>
          <a:srgbClr val="C0C9C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710749" y="790898"/>
        <a:ext cx="217121" cy="217706"/>
      </dsp:txXfrm>
    </dsp:sp>
    <dsp:sp modelId="{92C6CA8B-321E-4285-AAAC-F05C7989B970}">
      <dsp:nvSpPr>
        <dsp:cNvPr id="0" name=""/>
        <dsp:cNvSpPr/>
      </dsp:nvSpPr>
      <dsp:spPr>
        <a:xfrm>
          <a:off x="6149674" y="0"/>
          <a:ext cx="1463084" cy="1799503"/>
        </a:xfrm>
        <a:prstGeom prst="roundRect">
          <a:avLst>
            <a:gd name="adj" fmla="val 10000"/>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676F69"/>
              </a:solidFill>
            </a:rPr>
            <a:t>Protective Custody and TFC Taken</a:t>
          </a:r>
        </a:p>
      </dsp:txBody>
      <dsp:txXfrm>
        <a:off x="6192526" y="42852"/>
        <a:ext cx="1377380" cy="1713799"/>
      </dsp:txXfrm>
    </dsp:sp>
    <dsp:sp modelId="{A60FAB37-7B77-49EA-A7B4-72FC1065C878}">
      <dsp:nvSpPr>
        <dsp:cNvPr id="0" name=""/>
        <dsp:cNvSpPr/>
      </dsp:nvSpPr>
      <dsp:spPr>
        <a:xfrm>
          <a:off x="7759067" y="718329"/>
          <a:ext cx="310173" cy="362844"/>
        </a:xfrm>
        <a:prstGeom prst="rightArrow">
          <a:avLst>
            <a:gd name="adj1" fmla="val 60000"/>
            <a:gd name="adj2" fmla="val 50000"/>
          </a:avLst>
        </a:prstGeom>
        <a:solidFill>
          <a:srgbClr val="C0C9C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759067" y="790898"/>
        <a:ext cx="217121" cy="217706"/>
      </dsp:txXfrm>
    </dsp:sp>
    <dsp:sp modelId="{6406100C-DDAC-4504-88C7-C22AAC7ABA16}">
      <dsp:nvSpPr>
        <dsp:cNvPr id="0" name=""/>
        <dsp:cNvSpPr/>
      </dsp:nvSpPr>
      <dsp:spPr>
        <a:xfrm>
          <a:off x="8197992" y="0"/>
          <a:ext cx="1463084" cy="1799503"/>
        </a:xfrm>
        <a:prstGeom prst="roundRect">
          <a:avLst>
            <a:gd name="adj" fmla="val 10000"/>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676F69"/>
              </a:solidFill>
            </a:rPr>
            <a:t>Court Hearing</a:t>
          </a:r>
        </a:p>
      </dsp:txBody>
      <dsp:txXfrm>
        <a:off x="8240844" y="42852"/>
        <a:ext cx="1377380" cy="17137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D28E6-1FAA-4D75-97D3-847D9D4D1BFB}">
      <dsp:nvSpPr>
        <dsp:cNvPr id="0" name=""/>
        <dsp:cNvSpPr/>
      </dsp:nvSpPr>
      <dsp:spPr>
        <a:xfrm>
          <a:off x="3211"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676F69"/>
              </a:solidFill>
            </a:rPr>
            <a:t>DHS investigation leads to confirmation of IMMINENT HARM</a:t>
          </a:r>
        </a:p>
      </dsp:txBody>
      <dsp:txXfrm>
        <a:off x="785864" y="177928"/>
        <a:ext cx="2347959" cy="1565305"/>
      </dsp:txXfrm>
    </dsp:sp>
    <dsp:sp modelId="{172ECE92-907E-4898-B5D5-A94AA2144D9E}">
      <dsp:nvSpPr>
        <dsp:cNvPr id="0" name=""/>
        <dsp:cNvSpPr/>
      </dsp:nvSpPr>
      <dsp:spPr>
        <a:xfrm>
          <a:off x="3525149"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676F69"/>
              </a:solidFill>
            </a:rPr>
            <a:t>DHS prepares Report</a:t>
          </a:r>
        </a:p>
      </dsp:txBody>
      <dsp:txXfrm>
        <a:off x="4307802" y="177928"/>
        <a:ext cx="2347959" cy="1565305"/>
      </dsp:txXfrm>
    </dsp:sp>
    <dsp:sp modelId="{EABA9D2D-70CC-4153-9AF4-0F97CDEA22B1}">
      <dsp:nvSpPr>
        <dsp:cNvPr id="0" name=""/>
        <dsp:cNvSpPr/>
      </dsp:nvSpPr>
      <dsp:spPr>
        <a:xfrm>
          <a:off x="7047087"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676F69"/>
              </a:solidFill>
            </a:rPr>
            <a:t>DHS requests court info</a:t>
          </a:r>
        </a:p>
      </dsp:txBody>
      <dsp:txXfrm>
        <a:off x="7829740" y="177928"/>
        <a:ext cx="2347959" cy="15653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D28E6-1FAA-4D75-97D3-847D9D4D1BFB}">
      <dsp:nvSpPr>
        <dsp:cNvPr id="0" name=""/>
        <dsp:cNvSpPr/>
      </dsp:nvSpPr>
      <dsp:spPr>
        <a:xfrm>
          <a:off x="3211"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sz="2100" kern="1200" dirty="0">
              <a:solidFill>
                <a:srgbClr val="676F69"/>
              </a:solidFill>
            </a:rPr>
            <a:t>DHS communicates with police</a:t>
          </a:r>
        </a:p>
      </dsp:txBody>
      <dsp:txXfrm>
        <a:off x="785864" y="177928"/>
        <a:ext cx="2347959" cy="1565305"/>
      </dsp:txXfrm>
    </dsp:sp>
    <dsp:sp modelId="{172ECE92-907E-4898-B5D5-A94AA2144D9E}">
      <dsp:nvSpPr>
        <dsp:cNvPr id="0" name=""/>
        <dsp:cNvSpPr/>
      </dsp:nvSpPr>
      <dsp:spPr>
        <a:xfrm>
          <a:off x="3525149"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sz="2100" kern="1200" dirty="0">
              <a:solidFill>
                <a:srgbClr val="676F69"/>
              </a:solidFill>
            </a:rPr>
            <a:t>DHS and FLD prepare documents for filing </a:t>
          </a:r>
          <a:r>
            <a:rPr lang="ar-AE" sz="2100" kern="1200" dirty="0">
              <a:solidFill>
                <a:srgbClr val="676F69"/>
              </a:solidFill>
              <a:latin typeface="Calibri" panose="020F0502020204030204" pitchFamily="34" charset="0"/>
              <a:cs typeface="Calibri" panose="020F0502020204030204" pitchFamily="34" charset="0"/>
            </a:rPr>
            <a:t>٭</a:t>
          </a:r>
          <a:endParaRPr lang="en-US" sz="2100" kern="1200" dirty="0">
            <a:solidFill>
              <a:srgbClr val="676F69"/>
            </a:solidFill>
          </a:endParaRPr>
        </a:p>
      </dsp:txBody>
      <dsp:txXfrm>
        <a:off x="4307802" y="177928"/>
        <a:ext cx="2347959" cy="1565305"/>
      </dsp:txXfrm>
    </dsp:sp>
    <dsp:sp modelId="{EABA9D2D-70CC-4153-9AF4-0F97CDEA22B1}">
      <dsp:nvSpPr>
        <dsp:cNvPr id="0" name=""/>
        <dsp:cNvSpPr/>
      </dsp:nvSpPr>
      <dsp:spPr>
        <a:xfrm>
          <a:off x="7047087"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sz="2100" kern="1200" dirty="0">
              <a:solidFill>
                <a:srgbClr val="676F69"/>
              </a:solidFill>
            </a:rPr>
            <a:t>Documents are signed and dropped off at court</a:t>
          </a:r>
        </a:p>
      </dsp:txBody>
      <dsp:txXfrm>
        <a:off x="7829740" y="177928"/>
        <a:ext cx="2347959" cy="15653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D28E6-1FAA-4D75-97D3-847D9D4D1BFB}">
      <dsp:nvSpPr>
        <dsp:cNvPr id="0" name=""/>
        <dsp:cNvSpPr/>
      </dsp:nvSpPr>
      <dsp:spPr>
        <a:xfrm>
          <a:off x="3211"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676F69"/>
              </a:solidFill>
            </a:rPr>
            <a:t>Judge reviews ex parte motion and signs order</a:t>
          </a:r>
        </a:p>
      </dsp:txBody>
      <dsp:txXfrm>
        <a:off x="785864" y="177928"/>
        <a:ext cx="2347959" cy="1565305"/>
      </dsp:txXfrm>
    </dsp:sp>
    <dsp:sp modelId="{172ECE92-907E-4898-B5D5-A94AA2144D9E}">
      <dsp:nvSpPr>
        <dsp:cNvPr id="0" name=""/>
        <dsp:cNvSpPr/>
      </dsp:nvSpPr>
      <dsp:spPr>
        <a:xfrm>
          <a:off x="3525149"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676F69"/>
              </a:solidFill>
            </a:rPr>
            <a:t>Court staff conforms   and files documents</a:t>
          </a:r>
        </a:p>
      </dsp:txBody>
      <dsp:txXfrm>
        <a:off x="4307802" y="177928"/>
        <a:ext cx="2347959" cy="1565305"/>
      </dsp:txXfrm>
    </dsp:sp>
    <dsp:sp modelId="{EABA9D2D-70CC-4153-9AF4-0F97CDEA22B1}">
      <dsp:nvSpPr>
        <dsp:cNvPr id="0" name=""/>
        <dsp:cNvSpPr/>
      </dsp:nvSpPr>
      <dsp:spPr>
        <a:xfrm>
          <a:off x="7047087"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676F69"/>
              </a:solidFill>
            </a:rPr>
            <a:t>DHS picks up documents and assembles packets </a:t>
          </a:r>
          <a:r>
            <a:rPr lang="ar-AE" sz="2400" kern="1200" dirty="0">
              <a:solidFill>
                <a:srgbClr val="676F69"/>
              </a:solidFill>
              <a:latin typeface="Calibri" panose="020F0502020204030204" pitchFamily="34" charset="0"/>
              <a:cs typeface="Calibri" panose="020F0502020204030204" pitchFamily="34" charset="0"/>
            </a:rPr>
            <a:t>٭</a:t>
          </a:r>
          <a:endParaRPr lang="en-US" sz="2400" kern="1200" dirty="0">
            <a:solidFill>
              <a:srgbClr val="676F69"/>
            </a:solidFill>
          </a:endParaRPr>
        </a:p>
      </dsp:txBody>
      <dsp:txXfrm>
        <a:off x="7829740" y="177928"/>
        <a:ext cx="2347959" cy="15653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D28E6-1FAA-4D75-97D3-847D9D4D1BFB}">
      <dsp:nvSpPr>
        <dsp:cNvPr id="0" name=""/>
        <dsp:cNvSpPr/>
      </dsp:nvSpPr>
      <dsp:spPr>
        <a:xfrm>
          <a:off x="3211"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676F69"/>
              </a:solidFill>
            </a:rPr>
            <a:t>DHS drops off court’s packets</a:t>
          </a:r>
        </a:p>
      </dsp:txBody>
      <dsp:txXfrm>
        <a:off x="785864" y="177928"/>
        <a:ext cx="2347959" cy="1565305"/>
      </dsp:txXfrm>
    </dsp:sp>
    <dsp:sp modelId="{172ECE92-907E-4898-B5D5-A94AA2144D9E}">
      <dsp:nvSpPr>
        <dsp:cNvPr id="0" name=""/>
        <dsp:cNvSpPr/>
      </dsp:nvSpPr>
      <dsp:spPr>
        <a:xfrm>
          <a:off x="3525149"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676F69"/>
              </a:solidFill>
            </a:rPr>
            <a:t>DHS coordinates with police re: removal</a:t>
          </a:r>
        </a:p>
      </dsp:txBody>
      <dsp:txXfrm>
        <a:off x="4307802" y="177928"/>
        <a:ext cx="2347959" cy="1565305"/>
      </dsp:txXfrm>
    </dsp:sp>
    <dsp:sp modelId="{EABA9D2D-70CC-4153-9AF4-0F97CDEA22B1}">
      <dsp:nvSpPr>
        <dsp:cNvPr id="0" name=""/>
        <dsp:cNvSpPr/>
      </dsp:nvSpPr>
      <dsp:spPr>
        <a:xfrm>
          <a:off x="7047087"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676F69"/>
              </a:solidFill>
            </a:rPr>
            <a:t>DHS and police effectuate removal</a:t>
          </a:r>
        </a:p>
      </dsp:txBody>
      <dsp:txXfrm>
        <a:off x="7829740" y="177928"/>
        <a:ext cx="2347959" cy="15653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D28E6-1FAA-4D75-97D3-847D9D4D1BFB}">
      <dsp:nvSpPr>
        <dsp:cNvPr id="0" name=""/>
        <dsp:cNvSpPr/>
      </dsp:nvSpPr>
      <dsp:spPr>
        <a:xfrm>
          <a:off x="3211"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rgbClr val="676F69"/>
              </a:solidFill>
            </a:rPr>
            <a:t>Police serve physical custodians and parents</a:t>
          </a:r>
        </a:p>
      </dsp:txBody>
      <dsp:txXfrm>
        <a:off x="785864" y="177928"/>
        <a:ext cx="2347959" cy="1565305"/>
      </dsp:txXfrm>
    </dsp:sp>
    <dsp:sp modelId="{172ECE92-907E-4898-B5D5-A94AA2144D9E}">
      <dsp:nvSpPr>
        <dsp:cNvPr id="0" name=""/>
        <dsp:cNvSpPr/>
      </dsp:nvSpPr>
      <dsp:spPr>
        <a:xfrm>
          <a:off x="3525149"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rgbClr val="676F69"/>
              </a:solidFill>
            </a:rPr>
            <a:t>DHS places Child and continues assessment</a:t>
          </a:r>
        </a:p>
      </dsp:txBody>
      <dsp:txXfrm>
        <a:off x="4307802" y="177928"/>
        <a:ext cx="2347959" cy="1565305"/>
      </dsp:txXfrm>
    </dsp:sp>
    <dsp:sp modelId="{EABA9D2D-70CC-4153-9AF4-0F97CDEA22B1}">
      <dsp:nvSpPr>
        <dsp:cNvPr id="0" name=""/>
        <dsp:cNvSpPr/>
      </dsp:nvSpPr>
      <dsp:spPr>
        <a:xfrm>
          <a:off x="7047087"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rgbClr val="676F69"/>
              </a:solidFill>
            </a:rPr>
            <a:t>DHS prepares SFHR and FSP</a:t>
          </a:r>
        </a:p>
      </dsp:txBody>
      <dsp:txXfrm>
        <a:off x="7829740" y="177928"/>
        <a:ext cx="2347959" cy="15653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D28E6-1FAA-4D75-97D3-847D9D4D1BFB}">
      <dsp:nvSpPr>
        <dsp:cNvPr id="0" name=""/>
        <dsp:cNvSpPr/>
      </dsp:nvSpPr>
      <dsp:spPr>
        <a:xfrm>
          <a:off x="3211"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676F69"/>
              </a:solidFill>
            </a:rPr>
            <a:t>DHS gets documentation back from police</a:t>
          </a:r>
        </a:p>
      </dsp:txBody>
      <dsp:txXfrm>
        <a:off x="785864" y="177928"/>
        <a:ext cx="2347959" cy="1565305"/>
      </dsp:txXfrm>
    </dsp:sp>
    <dsp:sp modelId="{172ECE92-907E-4898-B5D5-A94AA2144D9E}">
      <dsp:nvSpPr>
        <dsp:cNvPr id="0" name=""/>
        <dsp:cNvSpPr/>
      </dsp:nvSpPr>
      <dsp:spPr>
        <a:xfrm>
          <a:off x="3525149" y="177928"/>
          <a:ext cx="3913264" cy="156530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rgbClr val="676F69"/>
              </a:solidFill>
            </a:rPr>
            <a:t>DHS files/ distributes SFHR, FSP, and Proofs</a:t>
          </a:r>
        </a:p>
      </dsp:txBody>
      <dsp:txXfrm>
        <a:off x="4307802" y="177928"/>
        <a:ext cx="2347959" cy="1565305"/>
      </dsp:txXfrm>
    </dsp:sp>
    <dsp:sp modelId="{EABA9D2D-70CC-4153-9AF4-0F97CDEA22B1}">
      <dsp:nvSpPr>
        <dsp:cNvPr id="0" name=""/>
        <dsp:cNvSpPr/>
      </dsp:nvSpPr>
      <dsp:spPr>
        <a:xfrm>
          <a:off x="7047087" y="177928"/>
          <a:ext cx="3913264" cy="1565305"/>
        </a:xfrm>
        <a:prstGeom prst="chevron">
          <a:avLst/>
        </a:prstGeom>
        <a:solidFill>
          <a:srgbClr val="C0C9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rgbClr val="676F69"/>
              </a:solidFill>
            </a:rPr>
            <a:t>Court hearing</a:t>
          </a:r>
        </a:p>
      </dsp:txBody>
      <dsp:txXfrm>
        <a:off x="7829740" y="177928"/>
        <a:ext cx="2347959" cy="15653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E6020-4209-49A3-9DC4-18264096E7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7797462-F1DD-4E64-BC14-F17A0F34B5A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32FC57-E1F8-4F59-A87C-2833007EAF57}" type="datetimeFigureOut">
              <a:rPr lang="en-US" smtClean="0"/>
              <a:t>7/30/2025</a:t>
            </a:fld>
            <a:endParaRPr lang="en-US"/>
          </a:p>
        </p:txBody>
      </p:sp>
      <p:sp>
        <p:nvSpPr>
          <p:cNvPr id="4" name="Footer Placeholder 3">
            <a:extLst>
              <a:ext uri="{FF2B5EF4-FFF2-40B4-BE49-F238E27FC236}">
                <a16:creationId xmlns:a16="http://schemas.microsoft.com/office/drawing/2014/main" id="{8075F0E3-AC70-4B5A-BCEB-9E3C021C86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8F68B5-925F-4468-95B3-EA77C29C342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8A06BE-7519-4B21-9E1D-AE6D6E69C38F}" type="slidenum">
              <a:rPr lang="en-US" smtClean="0"/>
              <a:t>‹#›</a:t>
            </a:fld>
            <a:endParaRPr lang="en-US"/>
          </a:p>
        </p:txBody>
      </p:sp>
    </p:spTree>
    <p:extLst>
      <p:ext uri="{BB962C8B-B14F-4D97-AF65-F5344CB8AC3E}">
        <p14:creationId xmlns:p14="http://schemas.microsoft.com/office/powerpoint/2010/main" val="2157383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ACAC0-59EA-4916-9995-398D6BEB88C3}" type="datetimeFigureOut">
              <a:rPr lang="en-US" smtClean="0"/>
              <a:t>7/30/2025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9B2C62-FE30-453D-946B-754E9E42C845}" type="slidenum">
              <a:rPr lang="en-US" smtClean="0"/>
              <a:t>‹#›</a:t>
            </a:fld>
            <a:endParaRPr lang="en-US"/>
          </a:p>
        </p:txBody>
      </p:sp>
    </p:spTree>
    <p:extLst>
      <p:ext uri="{BB962C8B-B14F-4D97-AF65-F5344CB8AC3E}">
        <p14:creationId xmlns:p14="http://schemas.microsoft.com/office/powerpoint/2010/main" val="2922326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9B2C62-FE30-453D-946B-754E9E42C845}" type="slidenum">
              <a:rPr lang="en-US" smtClean="0"/>
              <a:t>1</a:t>
            </a:fld>
            <a:endParaRPr lang="en-US"/>
          </a:p>
        </p:txBody>
      </p:sp>
    </p:spTree>
    <p:extLst>
      <p:ext uri="{BB962C8B-B14F-4D97-AF65-F5344CB8AC3E}">
        <p14:creationId xmlns:p14="http://schemas.microsoft.com/office/powerpoint/2010/main" val="1777375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FAD43-C554-ED9B-9D02-799A15645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32A2D-C787-FC04-E03E-DC07C55CA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D89FF-DF9C-2A4E-4185-698E1900C2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C11F73-B907-0F36-04DD-86008636D29D}"/>
              </a:ext>
            </a:extLst>
          </p:cNvPr>
          <p:cNvSpPr>
            <a:spLocks noGrp="1"/>
          </p:cNvSpPr>
          <p:nvPr>
            <p:ph type="sldNum" sz="quarter" idx="5"/>
          </p:nvPr>
        </p:nvSpPr>
        <p:spPr/>
        <p:txBody>
          <a:bodyPr/>
          <a:lstStyle/>
          <a:p>
            <a:fld id="{5A9B2C62-FE30-453D-946B-754E9E42C845}" type="slidenum">
              <a:rPr lang="en-US" smtClean="0"/>
              <a:t>6</a:t>
            </a:fld>
            <a:endParaRPr lang="en-US"/>
          </a:p>
        </p:txBody>
      </p:sp>
    </p:spTree>
    <p:extLst>
      <p:ext uri="{BB962C8B-B14F-4D97-AF65-F5344CB8AC3E}">
        <p14:creationId xmlns:p14="http://schemas.microsoft.com/office/powerpoint/2010/main" val="947953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598E7-EE3C-7489-ABB4-78DDCCFE8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549173-EBE9-EA35-0396-F12EEA928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AF96A1-81FE-C246-C9F1-AED9687D0A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7CC31B-9502-9D8A-CCD5-68424FB659B2}"/>
              </a:ext>
            </a:extLst>
          </p:cNvPr>
          <p:cNvSpPr>
            <a:spLocks noGrp="1"/>
          </p:cNvSpPr>
          <p:nvPr>
            <p:ph type="sldNum" sz="quarter" idx="5"/>
          </p:nvPr>
        </p:nvSpPr>
        <p:spPr/>
        <p:txBody>
          <a:bodyPr/>
          <a:lstStyle/>
          <a:p>
            <a:fld id="{5A9B2C62-FE30-453D-946B-754E9E42C845}" type="slidenum">
              <a:rPr lang="en-US" smtClean="0"/>
              <a:t>7</a:t>
            </a:fld>
            <a:endParaRPr lang="en-US"/>
          </a:p>
        </p:txBody>
      </p:sp>
    </p:spTree>
    <p:extLst>
      <p:ext uri="{BB962C8B-B14F-4D97-AF65-F5344CB8AC3E}">
        <p14:creationId xmlns:p14="http://schemas.microsoft.com/office/powerpoint/2010/main" val="4193402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C0B7B-9BE1-AD3E-325A-3D96D6821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8EE59B-FFDC-C636-EFB5-47C712DDB0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949558-CE6C-079A-5720-C799B85538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2E1C07-34DB-E564-E629-9AE27E30EAB1}"/>
              </a:ext>
            </a:extLst>
          </p:cNvPr>
          <p:cNvSpPr>
            <a:spLocks noGrp="1"/>
          </p:cNvSpPr>
          <p:nvPr>
            <p:ph type="sldNum" sz="quarter" idx="5"/>
          </p:nvPr>
        </p:nvSpPr>
        <p:spPr/>
        <p:txBody>
          <a:bodyPr/>
          <a:lstStyle/>
          <a:p>
            <a:fld id="{5A9B2C62-FE30-453D-946B-754E9E42C845}" type="slidenum">
              <a:rPr lang="en-US" smtClean="0"/>
              <a:t>11</a:t>
            </a:fld>
            <a:endParaRPr lang="en-US"/>
          </a:p>
        </p:txBody>
      </p:sp>
    </p:spTree>
    <p:extLst>
      <p:ext uri="{BB962C8B-B14F-4D97-AF65-F5344CB8AC3E}">
        <p14:creationId xmlns:p14="http://schemas.microsoft.com/office/powerpoint/2010/main" val="208734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04CF0-1E86-5470-398C-B67CBF2B4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7DC653-EE4A-A18B-7008-572E2B1F46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70E39-5B5F-88F3-52F0-D5EF3DC45E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671CAD-C958-D357-CB2E-2A98D2263D34}"/>
              </a:ext>
            </a:extLst>
          </p:cNvPr>
          <p:cNvSpPr>
            <a:spLocks noGrp="1"/>
          </p:cNvSpPr>
          <p:nvPr>
            <p:ph type="sldNum" sz="quarter" idx="5"/>
          </p:nvPr>
        </p:nvSpPr>
        <p:spPr/>
        <p:txBody>
          <a:bodyPr/>
          <a:lstStyle/>
          <a:p>
            <a:fld id="{5A9B2C62-FE30-453D-946B-754E9E42C845}" type="slidenum">
              <a:rPr lang="en-US" smtClean="0"/>
              <a:t>12</a:t>
            </a:fld>
            <a:endParaRPr lang="en-US"/>
          </a:p>
        </p:txBody>
      </p:sp>
    </p:spTree>
    <p:extLst>
      <p:ext uri="{BB962C8B-B14F-4D97-AF65-F5344CB8AC3E}">
        <p14:creationId xmlns:p14="http://schemas.microsoft.com/office/powerpoint/2010/main" val="3599518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7202-252C-8803-9C9D-CD0578A19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BAB86-1FF6-0074-54E7-E2830D844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D7EBB-AE3A-B312-0B4F-7711F1EFDA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C5597F-3378-D7E0-62E1-E00A9F2E6F91}"/>
              </a:ext>
            </a:extLst>
          </p:cNvPr>
          <p:cNvSpPr>
            <a:spLocks noGrp="1"/>
          </p:cNvSpPr>
          <p:nvPr>
            <p:ph type="sldNum" sz="quarter" idx="5"/>
          </p:nvPr>
        </p:nvSpPr>
        <p:spPr/>
        <p:txBody>
          <a:bodyPr/>
          <a:lstStyle/>
          <a:p>
            <a:fld id="{5A9B2C62-FE30-453D-946B-754E9E42C845}" type="slidenum">
              <a:rPr lang="en-US" smtClean="0"/>
              <a:t>14</a:t>
            </a:fld>
            <a:endParaRPr lang="en-US"/>
          </a:p>
        </p:txBody>
      </p:sp>
    </p:spTree>
    <p:extLst>
      <p:ext uri="{BB962C8B-B14F-4D97-AF65-F5344CB8AC3E}">
        <p14:creationId xmlns:p14="http://schemas.microsoft.com/office/powerpoint/2010/main" val="1053353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D5564-EFF6-CC99-CB00-C6DF94300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13970-C3A9-2FAA-5BF7-D2EFE371FD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507B07-174C-9F44-F14E-ADD82CD169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F09CD0-9D8A-23BA-AF09-F42B93E7236E}"/>
              </a:ext>
            </a:extLst>
          </p:cNvPr>
          <p:cNvSpPr>
            <a:spLocks noGrp="1"/>
          </p:cNvSpPr>
          <p:nvPr>
            <p:ph type="sldNum" sz="quarter" idx="5"/>
          </p:nvPr>
        </p:nvSpPr>
        <p:spPr/>
        <p:txBody>
          <a:bodyPr/>
          <a:lstStyle/>
          <a:p>
            <a:fld id="{5A9B2C62-FE30-453D-946B-754E9E42C845}" type="slidenum">
              <a:rPr lang="en-US" smtClean="0"/>
              <a:t>15</a:t>
            </a:fld>
            <a:endParaRPr lang="en-US"/>
          </a:p>
        </p:txBody>
      </p:sp>
    </p:spTree>
    <p:extLst>
      <p:ext uri="{BB962C8B-B14F-4D97-AF65-F5344CB8AC3E}">
        <p14:creationId xmlns:p14="http://schemas.microsoft.com/office/powerpoint/2010/main" val="2015289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E103C-7513-94D2-B2B0-14CBABAED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0ED61-125C-C7E6-4FAC-EDC9D7ED0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206AA-C256-4DE3-2DD7-660EAAF977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19E245-EF48-2744-E15D-2F94052DDBF0}"/>
              </a:ext>
            </a:extLst>
          </p:cNvPr>
          <p:cNvSpPr>
            <a:spLocks noGrp="1"/>
          </p:cNvSpPr>
          <p:nvPr>
            <p:ph type="sldNum" sz="quarter" idx="5"/>
          </p:nvPr>
        </p:nvSpPr>
        <p:spPr/>
        <p:txBody>
          <a:bodyPr/>
          <a:lstStyle/>
          <a:p>
            <a:fld id="{5A9B2C62-FE30-453D-946B-754E9E42C845}" type="slidenum">
              <a:rPr lang="en-US" smtClean="0"/>
              <a:t>16</a:t>
            </a:fld>
            <a:endParaRPr lang="en-US"/>
          </a:p>
        </p:txBody>
      </p:sp>
    </p:spTree>
    <p:extLst>
      <p:ext uri="{BB962C8B-B14F-4D97-AF65-F5344CB8AC3E}">
        <p14:creationId xmlns:p14="http://schemas.microsoft.com/office/powerpoint/2010/main" val="2241693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0664D-9293-6EA6-4A54-7D13D8327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B1A73-8A65-8202-5982-52B22C02B1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FB482-4488-5CC8-7290-32C32E38D0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4F6938-9F13-17EF-7BE3-C7C24AC9BB4F}"/>
              </a:ext>
            </a:extLst>
          </p:cNvPr>
          <p:cNvSpPr>
            <a:spLocks noGrp="1"/>
          </p:cNvSpPr>
          <p:nvPr>
            <p:ph type="sldNum" sz="quarter" idx="5"/>
          </p:nvPr>
        </p:nvSpPr>
        <p:spPr/>
        <p:txBody>
          <a:bodyPr/>
          <a:lstStyle/>
          <a:p>
            <a:fld id="{5A9B2C62-FE30-453D-946B-754E9E42C845}" type="slidenum">
              <a:rPr lang="en-US" smtClean="0"/>
              <a:t>17</a:t>
            </a:fld>
            <a:endParaRPr lang="en-US"/>
          </a:p>
        </p:txBody>
      </p:sp>
    </p:spTree>
    <p:extLst>
      <p:ext uri="{BB962C8B-B14F-4D97-AF65-F5344CB8AC3E}">
        <p14:creationId xmlns:p14="http://schemas.microsoft.com/office/powerpoint/2010/main" val="3432568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2"/>
        </a:solidFill>
        <a:effectLst/>
      </p:bgPr>
    </p:bg>
    <p:spTree>
      <p:nvGrpSpPr>
        <p:cNvPr id="1" name=""/>
        <p:cNvGrpSpPr/>
        <p:nvPr/>
      </p:nvGrpSpPr>
      <p:grpSpPr>
        <a:xfrm>
          <a:off x="0" y="0"/>
          <a:ext cx="0" cy="0"/>
          <a:chOff x="0" y="0"/>
          <a:chExt cx="0" cy="0"/>
        </a:xfrm>
      </p:grpSpPr>
      <p:sp>
        <p:nvSpPr>
          <p:cNvPr id="12" name="Text Placeholder 21">
            <a:extLst>
              <a:ext uri="{FF2B5EF4-FFF2-40B4-BE49-F238E27FC236}">
                <a16:creationId xmlns:a16="http://schemas.microsoft.com/office/drawing/2014/main" id="{F2964EA8-200F-47C5-90C2-1DBA3D6D7CDB}"/>
              </a:ext>
            </a:extLst>
          </p:cNvPr>
          <p:cNvSpPr>
            <a:spLocks noGrp="1"/>
          </p:cNvSpPr>
          <p:nvPr>
            <p:ph type="body" sz="quarter" idx="12"/>
          </p:nvPr>
        </p:nvSpPr>
        <p:spPr>
          <a:xfrm>
            <a:off x="1028700" y="5078187"/>
            <a:ext cx="3222058" cy="964620"/>
          </a:xfrm>
        </p:spPr>
        <p:txBody>
          <a:bodyPr>
            <a:noAutofit/>
          </a:bodyPr>
          <a:lstStyle>
            <a:lvl1pPr marL="0" indent="0">
              <a:buNone/>
              <a:defRPr sz="1400">
                <a:solidFill>
                  <a:schemeClr val="accent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Click to edit Master text styles</a:t>
            </a:r>
          </a:p>
        </p:txBody>
      </p:sp>
      <p:sp>
        <p:nvSpPr>
          <p:cNvPr id="13" name="Picture Placeholder 19">
            <a:extLst>
              <a:ext uri="{FF2B5EF4-FFF2-40B4-BE49-F238E27FC236}">
                <a16:creationId xmlns:a16="http://schemas.microsoft.com/office/drawing/2014/main" id="{7878E298-5074-4E51-993E-34931A897F12}"/>
              </a:ext>
            </a:extLst>
          </p:cNvPr>
          <p:cNvSpPr>
            <a:spLocks noGrp="1"/>
          </p:cNvSpPr>
          <p:nvPr>
            <p:ph type="pic" sz="quarter" idx="11"/>
          </p:nvPr>
        </p:nvSpPr>
        <p:spPr>
          <a:xfrm>
            <a:off x="6221413" y="0"/>
            <a:ext cx="4941887" cy="5726113"/>
          </a:xfrm>
        </p:spPr>
        <p:txBody>
          <a:body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42D26D0E-18C6-4DB1-B3A5-75E29BD65B17}"/>
              </a:ext>
            </a:extLst>
          </p:cNvPr>
          <p:cNvCxnSpPr>
            <a:cxnSpLocks/>
          </p:cNvCxnSpPr>
          <p:nvPr userDrawn="1"/>
        </p:nvCxnSpPr>
        <p:spPr>
          <a:xfrm>
            <a:off x="1028700" y="457211"/>
            <a:ext cx="1142999" cy="0"/>
          </a:xfrm>
          <a:prstGeom prst="line">
            <a:avLst/>
          </a:prstGeom>
          <a:noFill/>
          <a:ln w="15875" cap="flat" cmpd="sng" algn="ctr">
            <a:solidFill>
              <a:schemeClr val="accent2">
                <a:lumMod val="50000"/>
              </a:schemeClr>
            </a:solidFill>
            <a:prstDash val="solid"/>
            <a:miter lim="800000"/>
          </a:ln>
          <a:effectLst/>
        </p:spPr>
      </p:cxnSp>
      <p:sp>
        <p:nvSpPr>
          <p:cNvPr id="2" name="Title 1">
            <a:extLst>
              <a:ext uri="{FF2B5EF4-FFF2-40B4-BE49-F238E27FC236}">
                <a16:creationId xmlns:a16="http://schemas.microsoft.com/office/drawing/2014/main" id="{3989B90B-5C3C-4760-9360-5AE10BF87B9D}"/>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lnSpc>
                <a:spcPct val="90000"/>
              </a:lnSpc>
              <a:defRPr lang="en-US" sz="7200">
                <a:solidFill>
                  <a:schemeClr val="accent2">
                    <a:lumMod val="50000"/>
                  </a:schemeClr>
                </a:solidFill>
                <a:ea typeface="+mn-ea"/>
                <a:cs typeface="+mn-cs"/>
              </a:defRPr>
            </a:lvl1pPr>
          </a:lstStyle>
          <a:p>
            <a:pPr marL="0" lvl="0" indent="0">
              <a:lnSpc>
                <a:spcPts val="6500"/>
              </a:lnSpc>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9164985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661D25CF-5413-4949-A54A-8716608406B5}"/>
              </a:ext>
            </a:extLst>
          </p:cNvPr>
          <p:cNvSpPr>
            <a:spLocks noGrp="1"/>
          </p:cNvSpPr>
          <p:nvPr>
            <p:ph type="body" sz="quarter" idx="11"/>
          </p:nvPr>
        </p:nvSpPr>
        <p:spPr>
          <a:xfrm>
            <a:off x="7258050" y="2000250"/>
            <a:ext cx="4667250" cy="3398837"/>
          </a:xfrm>
        </p:spPr>
        <p:txBody>
          <a:bodyPr>
            <a:normAutofit/>
          </a:bodyPr>
          <a:lstStyle>
            <a:lvl1pPr marL="0" indent="0">
              <a:lnSpc>
                <a:spcPct val="150000"/>
              </a:lnSpc>
              <a:buNone/>
              <a:defRPr sz="2000">
                <a:solidFill>
                  <a:schemeClr val="accent2">
                    <a:lumMod val="50000"/>
                  </a:schemeClr>
                </a:solidFill>
              </a:defRPr>
            </a:lvl1pPr>
          </a:lstStyle>
          <a:p>
            <a:pPr lvl="0"/>
            <a:r>
              <a:rPr lang="en-US"/>
              <a:t>Click to edit Master text styles</a:t>
            </a:r>
          </a:p>
        </p:txBody>
      </p:sp>
      <p:sp>
        <p:nvSpPr>
          <p:cNvPr id="35" name="Date Placeholder 3">
            <a:extLst>
              <a:ext uri="{FF2B5EF4-FFF2-40B4-BE49-F238E27FC236}">
                <a16:creationId xmlns:a16="http://schemas.microsoft.com/office/drawing/2014/main" id="{224E3A4F-8479-4D38-A6D4-85F0883F379F}"/>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9D4DA8-2D4A-4F06-BECA-044AF4113FB4}" type="datetime1">
              <a:rPr lang="en-US" smtClean="0"/>
              <a:t>7/30/2025</a:t>
            </a:fld>
            <a:endParaRPr lang="en-US" dirty="0"/>
          </a:p>
        </p:txBody>
      </p:sp>
      <p:sp>
        <p:nvSpPr>
          <p:cNvPr id="36" name="Slide Number Placeholder 5">
            <a:extLst>
              <a:ext uri="{FF2B5EF4-FFF2-40B4-BE49-F238E27FC236}">
                <a16:creationId xmlns:a16="http://schemas.microsoft.com/office/drawing/2014/main" id="{D5A5341A-4863-40E8-8B9A-FB4E719257AE}"/>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6AD2FED0-CD95-48B0-B54A-1F64F952C6C0}"/>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defRPr lang="en-US" sz="7200">
                <a:solidFill>
                  <a:schemeClr val="accent2">
                    <a:lumMod val="50000"/>
                  </a:schemeClr>
                </a:solidFill>
                <a:ea typeface="+mn-ea"/>
                <a:cs typeface="+mn-cs"/>
              </a:defRPr>
            </a:lvl1pPr>
          </a:lstStyle>
          <a:p>
            <a:pPr marL="0" lvl="0" indent="0">
              <a:lnSpc>
                <a:spcPts val="6500"/>
              </a:lnSpc>
              <a:spcBef>
                <a:spcPts val="1000"/>
              </a:spcBef>
              <a:buFont typeface="Arial" panose="020B0604020202020204" pitchFamily="34" charset="0"/>
            </a:pPr>
            <a:r>
              <a:rPr lang="en-US"/>
              <a:t>Click to edit Master title style</a:t>
            </a:r>
          </a:p>
        </p:txBody>
      </p:sp>
      <p:cxnSp>
        <p:nvCxnSpPr>
          <p:cNvPr id="3" name="Straight Connector 2">
            <a:extLst>
              <a:ext uri="{FF2B5EF4-FFF2-40B4-BE49-F238E27FC236}">
                <a16:creationId xmlns:a16="http://schemas.microsoft.com/office/drawing/2014/main" id="{68EF5E91-A275-4181-9C62-BC0773AD0512}"/>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271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accent1"/>
        </a:solidFill>
        <a:effectLst/>
      </p:bgPr>
    </p:bg>
    <p:spTree>
      <p:nvGrpSpPr>
        <p:cNvPr id="1" name=""/>
        <p:cNvGrpSpPr/>
        <p:nvPr/>
      </p:nvGrpSpPr>
      <p:grpSpPr>
        <a:xfrm>
          <a:off x="0" y="0"/>
          <a:ext cx="0" cy="0"/>
          <a:chOff x="0" y="0"/>
          <a:chExt cx="0" cy="0"/>
        </a:xfrm>
      </p:grpSpPr>
      <p:sp>
        <p:nvSpPr>
          <p:cNvPr id="17" name="Picture Placeholder 15">
            <a:extLst>
              <a:ext uri="{FF2B5EF4-FFF2-40B4-BE49-F238E27FC236}">
                <a16:creationId xmlns:a16="http://schemas.microsoft.com/office/drawing/2014/main" id="{423630CA-0A51-4B04-A57B-9E412A8FCD1F}"/>
              </a:ext>
            </a:extLst>
          </p:cNvPr>
          <p:cNvSpPr>
            <a:spLocks noGrp="1"/>
          </p:cNvSpPr>
          <p:nvPr>
            <p:ph type="pic" sz="quarter" idx="12"/>
          </p:nvPr>
        </p:nvSpPr>
        <p:spPr>
          <a:xfrm>
            <a:off x="8847137" y="3862387"/>
            <a:ext cx="2316163" cy="2538413"/>
          </a:xfrm>
        </p:spPr>
        <p:txBody>
          <a:bodyPr/>
          <a:lstStyle/>
          <a:p>
            <a:r>
              <a:rPr lang="en-US"/>
              <a:t>Click icon to add picture</a:t>
            </a:r>
          </a:p>
        </p:txBody>
      </p:sp>
      <p:sp>
        <p:nvSpPr>
          <p:cNvPr id="16" name="Picture Placeholder 15">
            <a:extLst>
              <a:ext uri="{FF2B5EF4-FFF2-40B4-BE49-F238E27FC236}">
                <a16:creationId xmlns:a16="http://schemas.microsoft.com/office/drawing/2014/main" id="{3C994AE8-9E30-418E-8361-5D851AFA42C5}"/>
              </a:ext>
            </a:extLst>
          </p:cNvPr>
          <p:cNvSpPr>
            <a:spLocks noGrp="1"/>
          </p:cNvSpPr>
          <p:nvPr>
            <p:ph type="pic" sz="quarter" idx="11"/>
          </p:nvPr>
        </p:nvSpPr>
        <p:spPr>
          <a:xfrm>
            <a:off x="6210300" y="3854450"/>
            <a:ext cx="2316163" cy="2538413"/>
          </a:xfrm>
        </p:spPr>
        <p:txBody>
          <a:bodyPr/>
          <a:lstStyle/>
          <a:p>
            <a:r>
              <a:rPr lang="en-US"/>
              <a:t>Click icon to add picture</a:t>
            </a:r>
          </a:p>
        </p:txBody>
      </p:sp>
      <p:sp>
        <p:nvSpPr>
          <p:cNvPr id="14" name="Picture Placeholder 13">
            <a:extLst>
              <a:ext uri="{FF2B5EF4-FFF2-40B4-BE49-F238E27FC236}">
                <a16:creationId xmlns:a16="http://schemas.microsoft.com/office/drawing/2014/main" id="{3D4E5783-2917-458E-BE61-F3D5AAA8F976}"/>
              </a:ext>
            </a:extLst>
          </p:cNvPr>
          <p:cNvSpPr>
            <a:spLocks noGrp="1"/>
          </p:cNvSpPr>
          <p:nvPr>
            <p:ph type="pic" sz="quarter" idx="10"/>
          </p:nvPr>
        </p:nvSpPr>
        <p:spPr>
          <a:xfrm>
            <a:off x="6210300" y="465138"/>
            <a:ext cx="4953000" cy="3090862"/>
          </a:xfrm>
        </p:spPr>
        <p:txBody>
          <a:bodyPr/>
          <a:lstStyle/>
          <a:p>
            <a:r>
              <a:rPr lang="en-US"/>
              <a:t>Click icon to add picture</a:t>
            </a:r>
          </a:p>
        </p:txBody>
      </p:sp>
      <p:sp>
        <p:nvSpPr>
          <p:cNvPr id="23" name="Text Placeholder 22">
            <a:extLst>
              <a:ext uri="{FF2B5EF4-FFF2-40B4-BE49-F238E27FC236}">
                <a16:creationId xmlns:a16="http://schemas.microsoft.com/office/drawing/2014/main" id="{B1D734B5-5F1C-4E34-81FF-AD75105E8391}"/>
              </a:ext>
            </a:extLst>
          </p:cNvPr>
          <p:cNvSpPr>
            <a:spLocks noGrp="1"/>
          </p:cNvSpPr>
          <p:nvPr>
            <p:ph type="body" sz="quarter" idx="15" hasCustomPrompt="1"/>
          </p:nvPr>
        </p:nvSpPr>
        <p:spPr>
          <a:xfrm>
            <a:off x="761917" y="517972"/>
            <a:ext cx="2956560" cy="1333500"/>
          </a:xfrm>
        </p:spPr>
        <p:txBody>
          <a:bodyPr>
            <a:noAutofit/>
          </a:bodyPr>
          <a:lstStyle>
            <a:lvl1pPr marL="0" indent="0">
              <a:lnSpc>
                <a:spcPct val="90000"/>
              </a:lnSpc>
              <a:buNone/>
              <a:defRPr sz="8800" b="1">
                <a:solidFill>
                  <a:schemeClr val="bg1"/>
                </a:solidFill>
                <a:latin typeface="+mj-lt"/>
              </a:defRPr>
            </a:lvl1pPr>
          </a:lstStyle>
          <a:p>
            <a:pPr lvl="0"/>
            <a:r>
              <a:rPr lang="en-US" dirty="0"/>
              <a:t>01</a:t>
            </a:r>
          </a:p>
        </p:txBody>
      </p:sp>
      <p:sp>
        <p:nvSpPr>
          <p:cNvPr id="19" name="Text Placeholder 18">
            <a:extLst>
              <a:ext uri="{FF2B5EF4-FFF2-40B4-BE49-F238E27FC236}">
                <a16:creationId xmlns:a16="http://schemas.microsoft.com/office/drawing/2014/main" id="{65757DE8-43D6-4A47-ABC9-B39EC8016CB2}"/>
              </a:ext>
            </a:extLst>
          </p:cNvPr>
          <p:cNvSpPr>
            <a:spLocks noGrp="1"/>
          </p:cNvSpPr>
          <p:nvPr>
            <p:ph type="body" sz="quarter" idx="13"/>
          </p:nvPr>
        </p:nvSpPr>
        <p:spPr>
          <a:xfrm>
            <a:off x="1040130" y="2009775"/>
            <a:ext cx="3924300" cy="4391025"/>
          </a:xfrm>
        </p:spPr>
        <p:txBody>
          <a:bodyPr>
            <a:normAutofit/>
          </a:bodyPr>
          <a:lstStyle>
            <a:lvl1pPr marL="0" indent="0">
              <a:lnSpc>
                <a:spcPct val="150000"/>
              </a:lnSpc>
              <a:buNone/>
              <a:defRPr sz="1600">
                <a:solidFill>
                  <a:schemeClr val="accent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a:r>
              <a:rPr lang="en-US"/>
              <a:t>Click to edit Master text styles</a:t>
            </a:r>
          </a:p>
        </p:txBody>
      </p:sp>
      <p:sp>
        <p:nvSpPr>
          <p:cNvPr id="30" name="Date Placeholder 3">
            <a:extLst>
              <a:ext uri="{FF2B5EF4-FFF2-40B4-BE49-F238E27FC236}">
                <a16:creationId xmlns:a16="http://schemas.microsoft.com/office/drawing/2014/main" id="{984C97B0-0D42-4831-9ABD-390370C0F0B6}"/>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C81873-7D47-483D-BCB4-50DD9806C720}" type="datetime1">
              <a:rPr lang="en-US" smtClean="0"/>
              <a:t>7/30/2025</a:t>
            </a:fld>
            <a:endParaRPr lang="en-US" dirty="0"/>
          </a:p>
        </p:txBody>
      </p:sp>
      <p:sp>
        <p:nvSpPr>
          <p:cNvPr id="31" name="Slide Number Placeholder 5">
            <a:extLst>
              <a:ext uri="{FF2B5EF4-FFF2-40B4-BE49-F238E27FC236}">
                <a16:creationId xmlns:a16="http://schemas.microsoft.com/office/drawing/2014/main" id="{CE8438DF-723C-49AB-AD18-1C40F107F5B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6032FDE8-62A6-4290-88E6-2795313DE27E}"/>
              </a:ext>
            </a:extLst>
          </p:cNvPr>
          <p:cNvSpPr>
            <a:spLocks noGrp="1"/>
          </p:cNvSpPr>
          <p:nvPr>
            <p:ph type="title" hasCustomPrompt="1"/>
          </p:nvPr>
        </p:nvSpPr>
        <p:spPr>
          <a:xfrm>
            <a:off x="1028700" y="465137"/>
            <a:ext cx="3935647" cy="1340615"/>
          </a:xfrm>
        </p:spPr>
        <p:txBody>
          <a:bodyPr vert="horz" lIns="91440" tIns="45720" rIns="91440" bIns="45720" rtlCol="0" anchor="ctr">
            <a:noAutofit/>
          </a:bodyPr>
          <a:lstStyle>
            <a:lvl1pPr>
              <a:defRPr lang="en-US">
                <a:solidFill>
                  <a:schemeClr val="accent2">
                    <a:lumMod val="50000"/>
                  </a:schemeClr>
                </a:solidFill>
                <a:latin typeface="+mn-lt"/>
                <a:ea typeface="+mn-ea"/>
                <a:cs typeface="+mn-cs"/>
              </a:defRPr>
            </a:lvl1pPr>
          </a:lstStyle>
          <a:p>
            <a:pPr marL="0" lvl="0" indent="0">
              <a:spcBef>
                <a:spcPts val="1000"/>
              </a:spcBef>
              <a:buFont typeface="Arial" panose="020B0604020202020204" pitchFamily="34" charset="0"/>
            </a:pPr>
            <a:r>
              <a:rPr lang="en-US" dirty="0"/>
              <a:t>Title</a:t>
            </a:r>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2"/>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BC85317C-3A2D-483F-B913-714129E195A2}"/>
              </a:ext>
            </a:extLst>
          </p:cNvPr>
          <p:cNvSpPr>
            <a:spLocks noGrp="1"/>
          </p:cNvSpPr>
          <p:nvPr>
            <p:ph type="body" sz="quarter" idx="13" hasCustomPrompt="1"/>
          </p:nvPr>
        </p:nvSpPr>
        <p:spPr>
          <a:xfrm>
            <a:off x="2773045" y="2426610"/>
            <a:ext cx="2378075" cy="1111250"/>
          </a:xfrm>
        </p:spPr>
        <p:txBody>
          <a:bodyPr>
            <a:noAutofit/>
          </a:bodyPr>
          <a:lstStyle>
            <a:lvl1pPr marL="0" indent="0">
              <a:lnSpc>
                <a:spcPct val="90000"/>
              </a:lnSpc>
              <a:buNone/>
              <a:defRPr sz="8800">
                <a:solidFill>
                  <a:schemeClr val="bg1"/>
                </a:solidFill>
              </a:defRPr>
            </a:lvl1pPr>
          </a:lstStyle>
          <a:p>
            <a:pPr lvl="0"/>
            <a:r>
              <a:rPr lang="en-US" dirty="0"/>
              <a:t>02</a:t>
            </a:r>
          </a:p>
        </p:txBody>
      </p:sp>
      <p:sp>
        <p:nvSpPr>
          <p:cNvPr id="2" name="Title 1">
            <a:extLst>
              <a:ext uri="{FF2B5EF4-FFF2-40B4-BE49-F238E27FC236}">
                <a16:creationId xmlns:a16="http://schemas.microsoft.com/office/drawing/2014/main" id="{C45DFEC7-1EEC-4FF2-868A-9799EA69FE87}"/>
              </a:ext>
            </a:extLst>
          </p:cNvPr>
          <p:cNvSpPr>
            <a:spLocks noGrp="1"/>
          </p:cNvSpPr>
          <p:nvPr>
            <p:ph type="title"/>
          </p:nvPr>
        </p:nvSpPr>
        <p:spPr>
          <a:xfrm>
            <a:off x="3037155" y="2714986"/>
            <a:ext cx="6674802" cy="655320"/>
          </a:xfrm>
        </p:spPr>
        <p:txBody>
          <a:bodyPr vert="horz" lIns="91440" tIns="45720" rIns="91440" bIns="45720" rtlCol="0">
            <a:normAutofit/>
          </a:bodyPr>
          <a:lstStyle>
            <a:lvl1pPr>
              <a:defRPr lang="en-US">
                <a:solidFill>
                  <a:schemeClr val="accent2">
                    <a:lumMod val="50000"/>
                  </a:schemeClr>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and Graph">
    <p:bg>
      <p:bgPr>
        <a:solidFill>
          <a:schemeClr val="bg2"/>
        </a:solidFill>
        <a:effectLst/>
      </p:bgPr>
    </p:bg>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EA6C54-2562-43EA-9A1B-F808D04718E7}" type="datetime1">
              <a:rPr lang="en-US" smtClean="0"/>
              <a:t>7/30/2025</a:t>
            </a:fld>
            <a:endParaRPr lang="en-US" dirty="0"/>
          </a:p>
        </p:txBody>
      </p:sp>
      <p:sp>
        <p:nvSpPr>
          <p:cNvPr id="15" name="Slide Number Placeholder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EA6C54-2562-43EA-9A1B-F808D04718E7}" type="datetime1">
              <a:rPr lang="en-US" smtClean="0"/>
              <a:t>7/30/2025</a:t>
            </a:fld>
            <a:endParaRPr lang="en-US" dirty="0"/>
          </a:p>
        </p:txBody>
      </p:sp>
      <p:sp>
        <p:nvSpPr>
          <p:cNvPr id="15" name="Slide Number Placeholder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7" name="Picture Placeholder 6">
            <a:extLst>
              <a:ext uri="{FF2B5EF4-FFF2-40B4-BE49-F238E27FC236}">
                <a16:creationId xmlns:a16="http://schemas.microsoft.com/office/drawing/2014/main" id="{2364FFEF-B933-46C6-A918-A80C987DB70F}"/>
              </a:ext>
            </a:extLst>
          </p:cNvPr>
          <p:cNvSpPr>
            <a:spLocks noGrp="1"/>
          </p:cNvSpPr>
          <p:nvPr>
            <p:ph type="pic" sz="quarter" idx="10"/>
          </p:nvPr>
        </p:nvSpPr>
        <p:spPr>
          <a:xfrm>
            <a:off x="1022147" y="0"/>
            <a:ext cx="3938588" cy="6400800"/>
          </a:xfrm>
        </p:spPr>
        <p:txBody>
          <a:bodyPr/>
          <a:lstStyle/>
          <a:p>
            <a:r>
              <a:rPr lang="en-US"/>
              <a:t>Click icon to add picture</a:t>
            </a:r>
          </a:p>
        </p:txBody>
      </p:sp>
      <p:pic>
        <p:nvPicPr>
          <p:cNvPr id="4" name="Picture 3" hidden="1">
            <a:extLst>
              <a:ext uri="{FF2B5EF4-FFF2-40B4-BE49-F238E27FC236}">
                <a16:creationId xmlns:a16="http://schemas.microsoft.com/office/drawing/2014/main" id="{59E5EAF8-68C2-4910-8F66-D9320B9574C2}"/>
              </a:ext>
            </a:extLst>
          </p:cNvPr>
          <p:cNvPicPr>
            <a:picLocks noChangeAspect="1"/>
          </p:cNvPicPr>
          <p:nvPr userDrawn="1"/>
        </p:nvPicPr>
        <p:blipFill>
          <a:blip r:embed="rId2"/>
          <a:stretch>
            <a:fillRect/>
          </a:stretch>
        </p:blipFill>
        <p:spPr>
          <a:xfrm>
            <a:off x="5947967" y="2105933"/>
            <a:ext cx="5297883" cy="1024217"/>
          </a:xfrm>
          <a:prstGeom prst="rect">
            <a:avLst/>
          </a:prstGeom>
        </p:spPr>
      </p:pic>
      <p:sp>
        <p:nvSpPr>
          <p:cNvPr id="5" name="Title 4">
            <a:extLst>
              <a:ext uri="{FF2B5EF4-FFF2-40B4-BE49-F238E27FC236}">
                <a16:creationId xmlns:a16="http://schemas.microsoft.com/office/drawing/2014/main" id="{E3BE48E1-D3BE-4B52-B2EC-13A514CB0530}"/>
              </a:ext>
            </a:extLst>
          </p:cNvPr>
          <p:cNvSpPr>
            <a:spLocks noGrp="1"/>
          </p:cNvSpPr>
          <p:nvPr>
            <p:ph type="title"/>
          </p:nvPr>
        </p:nvSpPr>
        <p:spPr>
          <a:xfrm>
            <a:off x="5947966" y="2105933"/>
            <a:ext cx="5297883" cy="2237467"/>
          </a:xfrm>
        </p:spPr>
        <p:txBody>
          <a:bodyPr anchor="t">
            <a:normAutofit/>
          </a:bodyPr>
          <a:lstStyle>
            <a:lvl1pPr>
              <a:lnSpc>
                <a:spcPct val="150000"/>
              </a:lnSpc>
              <a:spcBef>
                <a:spcPts val="1000"/>
              </a:spcBef>
              <a:defRPr sz="2000">
                <a:solidFill>
                  <a:schemeClr val="accent2">
                    <a:lumMod val="50000"/>
                  </a:schemeClr>
                </a:solidFill>
              </a:defRPr>
            </a:lvl1pPr>
          </a:lstStyle>
          <a:p>
            <a:r>
              <a:rPr lang="en-US"/>
              <a:t>Click to edit Master title style</a:t>
            </a:r>
          </a:p>
        </p:txBody>
      </p:sp>
    </p:spTree>
    <p:extLst>
      <p:ext uri="{BB962C8B-B14F-4D97-AF65-F5344CB8AC3E}">
        <p14:creationId xmlns:p14="http://schemas.microsoft.com/office/powerpoint/2010/main" val="251674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meline">
    <p:bg>
      <p:bgRef idx="1001">
        <a:schemeClr val="bg2"/>
      </p:bgRef>
    </p:bg>
    <p:spTree>
      <p:nvGrpSpPr>
        <p:cNvPr id="1" name=""/>
        <p:cNvGrpSpPr/>
        <p:nvPr/>
      </p:nvGrpSpPr>
      <p:grpSpPr>
        <a:xfrm>
          <a:off x="0" y="0"/>
          <a:ext cx="0" cy="0"/>
          <a:chOff x="0" y="0"/>
          <a:chExt cx="0" cy="0"/>
        </a:xfrm>
      </p:grpSpPr>
      <p:sp>
        <p:nvSpPr>
          <p:cNvPr id="15" name="Date Placeholder 3">
            <a:extLst>
              <a:ext uri="{FF2B5EF4-FFF2-40B4-BE49-F238E27FC236}">
                <a16:creationId xmlns:a16="http://schemas.microsoft.com/office/drawing/2014/main" id="{50815B22-13FE-47CD-9F79-73704A278BD7}"/>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5DB74C9-B808-4394-A017-79C83B2524EF}" type="datetime1">
              <a:rPr lang="en-US" smtClean="0"/>
              <a:t>7/30/2025</a:t>
            </a:fld>
            <a:endParaRPr lang="en-US" dirty="0"/>
          </a:p>
        </p:txBody>
      </p:sp>
      <p:sp>
        <p:nvSpPr>
          <p:cNvPr id="16" name="Slide Number Placeholder 5">
            <a:extLst>
              <a:ext uri="{FF2B5EF4-FFF2-40B4-BE49-F238E27FC236}">
                <a16:creationId xmlns:a16="http://schemas.microsoft.com/office/drawing/2014/main" id="{D7669539-CB64-44F5-999D-7B9E61F8AF9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3" name="Content Placeholder 2">
            <a:extLst>
              <a:ext uri="{FF2B5EF4-FFF2-40B4-BE49-F238E27FC236}">
                <a16:creationId xmlns:a16="http://schemas.microsoft.com/office/drawing/2014/main" id="{822BA076-F3B9-47CB-80C2-BE29F157D044}"/>
              </a:ext>
            </a:extLst>
          </p:cNvPr>
          <p:cNvSpPr>
            <a:spLocks noGrp="1"/>
          </p:cNvSpPr>
          <p:nvPr>
            <p:ph sz="quarter" idx="11"/>
          </p:nvPr>
        </p:nvSpPr>
        <p:spPr>
          <a:xfrm>
            <a:off x="854075" y="1625600"/>
            <a:ext cx="10499725"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E909627E-FE70-43A1-B0CB-4D4F6C32C2D0}"/>
              </a:ext>
            </a:extLst>
          </p:cNvPr>
          <p:cNvSpPr>
            <a:spLocks noGrp="1"/>
          </p:cNvSpPr>
          <p:nvPr>
            <p:ph type="title" hasCustomPrompt="1"/>
          </p:nvPr>
        </p:nvSpPr>
        <p:spPr>
          <a:xfrm>
            <a:off x="854074" y="122239"/>
            <a:ext cx="10499725" cy="1355724"/>
          </a:xfrm>
        </p:spPr>
        <p:txBody>
          <a:bodyPr vert="horz" lIns="91440" tIns="45720" rIns="91440" bIns="45720" rtlCol="0" anchor="ctr">
            <a:normAutofit/>
          </a:bodyPr>
          <a:lstStyle>
            <a:lvl1pPr algn="ctr">
              <a:defRPr lang="en-US">
                <a:solidFill>
                  <a:schemeClr val="accent2">
                    <a:lumMod val="50000"/>
                  </a:schemeClr>
                </a:solidFill>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14769475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accent2"/>
        </a:solidFill>
        <a:effectLst/>
      </p:bgPr>
    </p:bg>
    <p:spTree>
      <p:nvGrpSpPr>
        <p:cNvPr id="1" name=""/>
        <p:cNvGrpSpPr/>
        <p:nvPr/>
      </p:nvGrpSpPr>
      <p:grpSpPr>
        <a:xfrm>
          <a:off x="0" y="0"/>
          <a:ext cx="0" cy="0"/>
          <a:chOff x="0" y="0"/>
          <a:chExt cx="0" cy="0"/>
        </a:xfrm>
      </p:grpSpPr>
      <p:sp>
        <p:nvSpPr>
          <p:cNvPr id="34" name="Text Placeholder 22">
            <a:extLst>
              <a:ext uri="{FF2B5EF4-FFF2-40B4-BE49-F238E27FC236}">
                <a16:creationId xmlns:a16="http://schemas.microsoft.com/office/drawing/2014/main" id="{41BF345D-81AF-4851-83A1-623398489054}"/>
              </a:ext>
            </a:extLst>
          </p:cNvPr>
          <p:cNvSpPr>
            <a:spLocks noGrp="1"/>
          </p:cNvSpPr>
          <p:nvPr>
            <p:ph type="body" sz="quarter" idx="21" hasCustomPrompt="1"/>
          </p:nvPr>
        </p:nvSpPr>
        <p:spPr>
          <a:xfrm>
            <a:off x="761917" y="517972"/>
            <a:ext cx="3108960" cy="1333500"/>
          </a:xfrm>
        </p:spPr>
        <p:txBody>
          <a:bodyPr>
            <a:noAutofit/>
          </a:bodyPr>
          <a:lstStyle>
            <a:lvl1pPr marL="0" indent="0">
              <a:lnSpc>
                <a:spcPct val="90000"/>
              </a:lnSpc>
              <a:buNone/>
              <a:defRPr sz="8800" b="1">
                <a:solidFill>
                  <a:schemeClr val="tx1"/>
                </a:solidFill>
              </a:defRPr>
            </a:lvl1pPr>
          </a:lstStyle>
          <a:p>
            <a:pPr lvl="0"/>
            <a:r>
              <a:rPr lang="en-US" dirty="0"/>
              <a:t>01</a:t>
            </a:r>
          </a:p>
        </p:txBody>
      </p:sp>
      <p:sp>
        <p:nvSpPr>
          <p:cNvPr id="21" name="Picture Placeholder 20">
            <a:extLst>
              <a:ext uri="{FF2B5EF4-FFF2-40B4-BE49-F238E27FC236}">
                <a16:creationId xmlns:a16="http://schemas.microsoft.com/office/drawing/2014/main" id="{EC4F3A57-45ED-498D-858C-3EE63DF129C4}"/>
              </a:ext>
            </a:extLst>
          </p:cNvPr>
          <p:cNvSpPr>
            <a:spLocks noGrp="1"/>
          </p:cNvSpPr>
          <p:nvPr>
            <p:ph type="pic" sz="quarter" idx="11"/>
          </p:nvPr>
        </p:nvSpPr>
        <p:spPr>
          <a:xfrm>
            <a:off x="1036601" y="3552677"/>
            <a:ext cx="1874874" cy="2848123"/>
          </a:xfrm>
        </p:spPr>
        <p:txBody>
          <a:bodyPr/>
          <a:lstStyle/>
          <a:p>
            <a:r>
              <a:rPr lang="en-US"/>
              <a:t>Click icon to add picture</a:t>
            </a:r>
          </a:p>
        </p:txBody>
      </p:sp>
      <p:sp>
        <p:nvSpPr>
          <p:cNvPr id="22" name="Picture Placeholder 20">
            <a:extLst>
              <a:ext uri="{FF2B5EF4-FFF2-40B4-BE49-F238E27FC236}">
                <a16:creationId xmlns:a16="http://schemas.microsoft.com/office/drawing/2014/main" id="{1AC5BB09-E3BA-4948-93B3-EDCAAB803112}"/>
              </a:ext>
            </a:extLst>
          </p:cNvPr>
          <p:cNvSpPr>
            <a:spLocks noGrp="1"/>
          </p:cNvSpPr>
          <p:nvPr>
            <p:ph type="pic" sz="quarter" idx="12"/>
          </p:nvPr>
        </p:nvSpPr>
        <p:spPr>
          <a:xfrm>
            <a:off x="3101197" y="3552677"/>
            <a:ext cx="1874874" cy="2848123"/>
          </a:xfrm>
        </p:spPr>
        <p:txBody>
          <a:bodyPr/>
          <a:lstStyle/>
          <a:p>
            <a:r>
              <a:rPr lang="en-US"/>
              <a:t>Click icon to add picture</a:t>
            </a:r>
            <a:endParaRPr lang="en-US" dirty="0"/>
          </a:p>
        </p:txBody>
      </p:sp>
      <p:sp>
        <p:nvSpPr>
          <p:cNvPr id="23" name="Picture Placeholder 20">
            <a:extLst>
              <a:ext uri="{FF2B5EF4-FFF2-40B4-BE49-F238E27FC236}">
                <a16:creationId xmlns:a16="http://schemas.microsoft.com/office/drawing/2014/main" id="{BF83C6B7-5484-4586-8830-098BDCD9C987}"/>
              </a:ext>
            </a:extLst>
          </p:cNvPr>
          <p:cNvSpPr>
            <a:spLocks noGrp="1"/>
          </p:cNvSpPr>
          <p:nvPr>
            <p:ph type="pic" sz="quarter" idx="13"/>
          </p:nvPr>
        </p:nvSpPr>
        <p:spPr>
          <a:xfrm>
            <a:off x="5166324" y="3552677"/>
            <a:ext cx="1874874" cy="2848123"/>
          </a:xfrm>
        </p:spPr>
        <p:txBody>
          <a:bodyPr/>
          <a:lstStyle/>
          <a:p>
            <a:r>
              <a:rPr lang="en-US"/>
              <a:t>Click icon to add picture</a:t>
            </a:r>
          </a:p>
        </p:txBody>
      </p:sp>
      <p:sp>
        <p:nvSpPr>
          <p:cNvPr id="24" name="Picture Placeholder 20">
            <a:extLst>
              <a:ext uri="{FF2B5EF4-FFF2-40B4-BE49-F238E27FC236}">
                <a16:creationId xmlns:a16="http://schemas.microsoft.com/office/drawing/2014/main" id="{0C5663B1-EED6-4D80-A7C2-19E1366387A4}"/>
              </a:ext>
            </a:extLst>
          </p:cNvPr>
          <p:cNvSpPr>
            <a:spLocks noGrp="1"/>
          </p:cNvSpPr>
          <p:nvPr>
            <p:ph type="pic" sz="quarter" idx="14"/>
          </p:nvPr>
        </p:nvSpPr>
        <p:spPr>
          <a:xfrm>
            <a:off x="7239069" y="3552677"/>
            <a:ext cx="1874874" cy="2848123"/>
          </a:xfrm>
        </p:spPr>
        <p:txBody>
          <a:bodyPr/>
          <a:lstStyle/>
          <a:p>
            <a:r>
              <a:rPr lang="en-US"/>
              <a:t>Click icon to add picture</a:t>
            </a:r>
          </a:p>
        </p:txBody>
      </p:sp>
      <p:sp>
        <p:nvSpPr>
          <p:cNvPr id="25" name="Picture Placeholder 20">
            <a:extLst>
              <a:ext uri="{FF2B5EF4-FFF2-40B4-BE49-F238E27FC236}">
                <a16:creationId xmlns:a16="http://schemas.microsoft.com/office/drawing/2014/main" id="{D21E7B61-407B-40A7-9AF6-0D7E7106BCFC}"/>
              </a:ext>
            </a:extLst>
          </p:cNvPr>
          <p:cNvSpPr>
            <a:spLocks noGrp="1"/>
          </p:cNvSpPr>
          <p:nvPr>
            <p:ph type="pic" sz="quarter" idx="15"/>
          </p:nvPr>
        </p:nvSpPr>
        <p:spPr>
          <a:xfrm>
            <a:off x="9296046" y="3552677"/>
            <a:ext cx="1874874" cy="2848123"/>
          </a:xfrm>
        </p:spPr>
        <p:txBody>
          <a:bodyPr/>
          <a:lstStyle/>
          <a:p>
            <a:r>
              <a:rPr lang="en-US"/>
              <a:t>Click icon to add picture</a:t>
            </a:r>
          </a:p>
        </p:txBody>
      </p:sp>
      <p:sp>
        <p:nvSpPr>
          <p:cNvPr id="30" name="Date Placeholder 3">
            <a:extLst>
              <a:ext uri="{FF2B5EF4-FFF2-40B4-BE49-F238E27FC236}">
                <a16:creationId xmlns:a16="http://schemas.microsoft.com/office/drawing/2014/main" id="{415C3ACC-5A8A-46E6-BA0D-90ADD27E2F85}"/>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AD2DF6D-B715-4785-8DEA-9165C638CF44}" type="datetime1">
              <a:rPr lang="en-US" smtClean="0"/>
              <a:t>7/30/2025</a:t>
            </a:fld>
            <a:endParaRPr lang="en-US" dirty="0"/>
          </a:p>
        </p:txBody>
      </p:sp>
      <p:sp>
        <p:nvSpPr>
          <p:cNvPr id="31" name="Slide Number Placeholder 5">
            <a:extLst>
              <a:ext uri="{FF2B5EF4-FFF2-40B4-BE49-F238E27FC236}">
                <a16:creationId xmlns:a16="http://schemas.microsoft.com/office/drawing/2014/main" id="{0D00A5C2-DCEE-4CB3-9307-61EB88B1D59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E3E8CB70-B054-4294-AD29-EE7A75C723E5}"/>
              </a:ext>
            </a:extLst>
          </p:cNvPr>
          <p:cNvSpPr>
            <a:spLocks noGrp="1"/>
          </p:cNvSpPr>
          <p:nvPr>
            <p:ph type="title"/>
          </p:nvPr>
        </p:nvSpPr>
        <p:spPr>
          <a:xfrm>
            <a:off x="1051560" y="651507"/>
            <a:ext cx="8991563" cy="1005839"/>
          </a:xfrm>
        </p:spPr>
        <p:txBody>
          <a:bodyPr vert="horz" lIns="91440" tIns="45720" rIns="91440" bIns="45720" rtlCol="0" anchor="ctr">
            <a:noAutofit/>
          </a:bodyPr>
          <a:lstStyle>
            <a:lvl1pPr>
              <a:lnSpc>
                <a:spcPct val="90000"/>
              </a:lnSpc>
              <a:defRPr lang="en-US">
                <a:solidFill>
                  <a:schemeClr val="accent2">
                    <a:lumMod val="50000"/>
                  </a:schemeClr>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
        <p:nvSpPr>
          <p:cNvPr id="4" name="Text Placeholder 3">
            <a:extLst>
              <a:ext uri="{FF2B5EF4-FFF2-40B4-BE49-F238E27FC236}">
                <a16:creationId xmlns:a16="http://schemas.microsoft.com/office/drawing/2014/main" id="{28E0D608-4E7A-4014-9F62-CB43A0C83943}"/>
              </a:ext>
            </a:extLst>
          </p:cNvPr>
          <p:cNvSpPr>
            <a:spLocks noGrp="1"/>
          </p:cNvSpPr>
          <p:nvPr>
            <p:ph type="body" sz="quarter" idx="16" hasCustomPrompt="1"/>
          </p:nvPr>
        </p:nvSpPr>
        <p:spPr>
          <a:xfrm>
            <a:off x="1036638" y="2717800"/>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6" name="Text Placeholder 3">
            <a:extLst>
              <a:ext uri="{FF2B5EF4-FFF2-40B4-BE49-F238E27FC236}">
                <a16:creationId xmlns:a16="http://schemas.microsoft.com/office/drawing/2014/main" id="{9C3A63B0-4EEA-45BC-A016-5FDA0969EA00}"/>
              </a:ext>
            </a:extLst>
          </p:cNvPr>
          <p:cNvSpPr>
            <a:spLocks noGrp="1"/>
          </p:cNvSpPr>
          <p:nvPr>
            <p:ph type="body" sz="quarter" idx="17" hasCustomPrompt="1"/>
          </p:nvPr>
        </p:nvSpPr>
        <p:spPr>
          <a:xfrm>
            <a:off x="308610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7" name="Text Placeholder 3">
            <a:extLst>
              <a:ext uri="{FF2B5EF4-FFF2-40B4-BE49-F238E27FC236}">
                <a16:creationId xmlns:a16="http://schemas.microsoft.com/office/drawing/2014/main" id="{7080679B-5220-4478-B631-7112F870B7AC}"/>
              </a:ext>
            </a:extLst>
          </p:cNvPr>
          <p:cNvSpPr>
            <a:spLocks noGrp="1"/>
          </p:cNvSpPr>
          <p:nvPr>
            <p:ph type="body" sz="quarter" idx="18" hasCustomPrompt="1"/>
          </p:nvPr>
        </p:nvSpPr>
        <p:spPr>
          <a:xfrm>
            <a:off x="514350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8" name="Text Placeholder 3">
            <a:extLst>
              <a:ext uri="{FF2B5EF4-FFF2-40B4-BE49-F238E27FC236}">
                <a16:creationId xmlns:a16="http://schemas.microsoft.com/office/drawing/2014/main" id="{9E4F61A3-2797-46FB-ACA7-0443E3BBDD20}"/>
              </a:ext>
            </a:extLst>
          </p:cNvPr>
          <p:cNvSpPr>
            <a:spLocks noGrp="1"/>
          </p:cNvSpPr>
          <p:nvPr>
            <p:ph type="body" sz="quarter" idx="19" hasCustomPrompt="1"/>
          </p:nvPr>
        </p:nvSpPr>
        <p:spPr>
          <a:xfrm>
            <a:off x="723907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9" name="Text Placeholder 3">
            <a:extLst>
              <a:ext uri="{FF2B5EF4-FFF2-40B4-BE49-F238E27FC236}">
                <a16:creationId xmlns:a16="http://schemas.microsoft.com/office/drawing/2014/main" id="{14ED733B-1DE9-4FDC-BD5F-2BE3BB07C93E}"/>
              </a:ext>
            </a:extLst>
          </p:cNvPr>
          <p:cNvSpPr>
            <a:spLocks noGrp="1"/>
          </p:cNvSpPr>
          <p:nvPr>
            <p:ph type="body" sz="quarter" idx="20" hasCustomPrompt="1"/>
          </p:nvPr>
        </p:nvSpPr>
        <p:spPr>
          <a:xfrm>
            <a:off x="930402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Tree>
    <p:extLst>
      <p:ext uri="{BB962C8B-B14F-4D97-AF65-F5344CB8AC3E}">
        <p14:creationId xmlns:p14="http://schemas.microsoft.com/office/powerpoint/2010/main" val="240585809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1 Column">
    <p:bg>
      <p:bgPr>
        <a:solidFill>
          <a:schemeClr val="bg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275B11D-8F3F-472B-BBCC-A4F7415AC0A5}"/>
              </a:ext>
            </a:extLst>
          </p:cNvPr>
          <p:cNvSpPr>
            <a:spLocks noGrp="1"/>
          </p:cNvSpPr>
          <p:nvPr>
            <p:ph type="pic" sz="quarter" idx="10"/>
          </p:nvPr>
        </p:nvSpPr>
        <p:spPr>
          <a:xfrm>
            <a:off x="1028700" y="3543300"/>
            <a:ext cx="3924300" cy="3314700"/>
          </a:xfrm>
        </p:spPr>
        <p:txBody>
          <a:bodyPr/>
          <a:lstStyle/>
          <a:p>
            <a:r>
              <a:rPr lang="en-US"/>
              <a:t>Click icon to add picture</a:t>
            </a:r>
          </a:p>
        </p:txBody>
      </p:sp>
      <p:sp>
        <p:nvSpPr>
          <p:cNvPr id="6" name="Content Placeholder 2">
            <a:extLst>
              <a:ext uri="{FF2B5EF4-FFF2-40B4-BE49-F238E27FC236}">
                <a16:creationId xmlns:a16="http://schemas.microsoft.com/office/drawing/2014/main" id="{99F0629D-1A5F-4F4F-90D6-430379624EFF}"/>
              </a:ext>
            </a:extLst>
          </p:cNvPr>
          <p:cNvSpPr>
            <a:spLocks noGrp="1"/>
          </p:cNvSpPr>
          <p:nvPr>
            <p:ph idx="4294967295"/>
          </p:nvPr>
        </p:nvSpPr>
        <p:spPr>
          <a:xfrm>
            <a:off x="6191250" y="1981200"/>
            <a:ext cx="4972050" cy="4473575"/>
          </a:xfrm>
        </p:spPr>
        <p:txBody>
          <a:bodyPr>
            <a:normAutofit/>
          </a:bodyPr>
          <a:lstStyle>
            <a:lvl1pPr marL="0" indent="0">
              <a:buNone/>
              <a:defRPr/>
            </a:lvl1pPr>
          </a:lstStyle>
          <a:p>
            <a:pPr lvl="0"/>
            <a:r>
              <a:rPr lang="en-US" sz="1600">
                <a:solidFill>
                  <a:schemeClr val="tx2">
                    <a:lumMod val="50000"/>
                  </a:schemeClr>
                </a:solidFill>
                <a:latin typeface="Biome Light" panose="020B0303030204020804" pitchFamily="34" charset="0"/>
                <a:cs typeface="Biome Light" panose="020B0303030204020804" pitchFamily="34" charset="0"/>
              </a:rPr>
              <a:t>Click to edit Master text styles</a:t>
            </a:r>
          </a:p>
        </p:txBody>
      </p:sp>
      <p:sp>
        <p:nvSpPr>
          <p:cNvPr id="17" name="Date Placeholder 3">
            <a:extLst>
              <a:ext uri="{FF2B5EF4-FFF2-40B4-BE49-F238E27FC236}">
                <a16:creationId xmlns:a16="http://schemas.microsoft.com/office/drawing/2014/main" id="{218C063B-0EE9-4FD5-A116-241C245452A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7AE72A-09B6-4D56-855D-4360BD347914}" type="datetime1">
              <a:rPr lang="en-US" smtClean="0"/>
              <a:t>7/30/2025</a:t>
            </a:fld>
            <a:endParaRPr lang="en-US" dirty="0"/>
          </a:p>
        </p:txBody>
      </p:sp>
      <p:sp>
        <p:nvSpPr>
          <p:cNvPr id="18" name="Slide Number Placeholder 5">
            <a:extLst>
              <a:ext uri="{FF2B5EF4-FFF2-40B4-BE49-F238E27FC236}">
                <a16:creationId xmlns:a16="http://schemas.microsoft.com/office/drawing/2014/main" id="{D417B369-6569-4DCC-B684-BE1A7C5D0B8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4AEEC1A7-43C3-481E-95D0-5616242E1A01}"/>
              </a:ext>
            </a:extLst>
          </p:cNvPr>
          <p:cNvSpPr>
            <a:spLocks noGrp="1"/>
          </p:cNvSpPr>
          <p:nvPr>
            <p:ph type="title" hasCustomPrompt="1"/>
          </p:nvPr>
        </p:nvSpPr>
        <p:spPr>
          <a:xfrm>
            <a:off x="895534" y="539225"/>
            <a:ext cx="3924300" cy="2434386"/>
          </a:xfrm>
        </p:spPr>
        <p:txBody>
          <a:bodyPr vert="horz" lIns="91440" tIns="45720" rIns="91440" bIns="45720" rtlCol="0" anchor="ctr">
            <a:normAutofit/>
          </a:bodyPr>
          <a:lstStyle>
            <a:lvl1pPr>
              <a:defRPr lang="en-US" sz="7200">
                <a:solidFill>
                  <a:schemeClr val="accent2">
                    <a:lumMod val="50000"/>
                  </a:schemeClr>
                </a:solidFill>
                <a:latin typeface="+mn-lt"/>
                <a:ea typeface="+mn-ea"/>
                <a:cs typeface="+mn-cs"/>
              </a:defRPr>
            </a:lvl1pPr>
          </a:lstStyle>
          <a:p>
            <a:pPr lvl="0"/>
            <a:r>
              <a:rPr lang="en-US" dirty="0"/>
              <a:t>Click to add title</a:t>
            </a:r>
          </a:p>
        </p:txBody>
      </p:sp>
      <p:cxnSp>
        <p:nvCxnSpPr>
          <p:cNvPr id="3" name="Straight Connector 2">
            <a:extLst>
              <a:ext uri="{FF2B5EF4-FFF2-40B4-BE49-F238E27FC236}">
                <a16:creationId xmlns:a16="http://schemas.microsoft.com/office/drawing/2014/main" id="{DC6CF0E0-8FF2-4FE7-AC69-85BEFA656508}"/>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10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accent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37C3D7-7DDB-42A8-901A-EC153DD27458}"/>
              </a:ext>
            </a:extLst>
          </p:cNvPr>
          <p:cNvSpPr>
            <a:spLocks noGrp="1"/>
          </p:cNvSpPr>
          <p:nvPr>
            <p:ph type="pic" sz="quarter" idx="10"/>
          </p:nvPr>
        </p:nvSpPr>
        <p:spPr>
          <a:xfrm>
            <a:off x="6210300" y="0"/>
            <a:ext cx="4953000" cy="3302000"/>
          </a:xfrm>
        </p:spPr>
        <p:txBody>
          <a:bodyPr/>
          <a:lstStyle/>
          <a:p>
            <a:r>
              <a:rPr lang="en-US"/>
              <a:t>Click icon to add picture</a:t>
            </a:r>
          </a:p>
        </p:txBody>
      </p:sp>
      <p:sp>
        <p:nvSpPr>
          <p:cNvPr id="10" name="Content Placeholder 2">
            <a:extLst>
              <a:ext uri="{FF2B5EF4-FFF2-40B4-BE49-F238E27FC236}">
                <a16:creationId xmlns:a16="http://schemas.microsoft.com/office/drawing/2014/main" id="{27B95226-A076-4D55-B408-1389A2F8C7A0}"/>
              </a:ext>
            </a:extLst>
          </p:cNvPr>
          <p:cNvSpPr>
            <a:spLocks noGrp="1"/>
          </p:cNvSpPr>
          <p:nvPr>
            <p:ph idx="4294967295" hasCustomPrompt="1"/>
          </p:nvPr>
        </p:nvSpPr>
        <p:spPr>
          <a:xfrm>
            <a:off x="1028700" y="3556002"/>
            <a:ext cx="3108960" cy="2286000"/>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dirty="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14" name="Content Placeholder 2">
            <a:extLst>
              <a:ext uri="{FF2B5EF4-FFF2-40B4-BE49-F238E27FC236}">
                <a16:creationId xmlns:a16="http://schemas.microsoft.com/office/drawing/2014/main" id="{86673F10-179D-4539-AA33-AE34EC0457EF}"/>
              </a:ext>
            </a:extLst>
          </p:cNvPr>
          <p:cNvSpPr>
            <a:spLocks noGrp="1"/>
          </p:cNvSpPr>
          <p:nvPr>
            <p:ph idx="4294967295" hasCustomPrompt="1"/>
          </p:nvPr>
        </p:nvSpPr>
        <p:spPr>
          <a:xfrm>
            <a:off x="4541520" y="3556001"/>
            <a:ext cx="3108960" cy="2285999"/>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dirty="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19" name="Content Placeholder 2">
            <a:extLst>
              <a:ext uri="{FF2B5EF4-FFF2-40B4-BE49-F238E27FC236}">
                <a16:creationId xmlns:a16="http://schemas.microsoft.com/office/drawing/2014/main" id="{EB6CFC30-1A59-4D28-9E30-0FF7D632C6A2}"/>
              </a:ext>
            </a:extLst>
          </p:cNvPr>
          <p:cNvSpPr>
            <a:spLocks noGrp="1"/>
          </p:cNvSpPr>
          <p:nvPr>
            <p:ph idx="4294967295" hasCustomPrompt="1"/>
          </p:nvPr>
        </p:nvSpPr>
        <p:spPr>
          <a:xfrm>
            <a:off x="8054340" y="3556001"/>
            <a:ext cx="3108960" cy="2285999"/>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dirty="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24" name="Date Placeholder 3">
            <a:extLst>
              <a:ext uri="{FF2B5EF4-FFF2-40B4-BE49-F238E27FC236}">
                <a16:creationId xmlns:a16="http://schemas.microsoft.com/office/drawing/2014/main" id="{C4F3CC75-F9FA-4F77-9DD5-7E6C0F5C9829}"/>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199D1A0-04AB-4DD4-B9DB-BDEC5E64C94C}" type="datetime1">
              <a:rPr lang="en-US" smtClean="0"/>
              <a:t>7/30/2025</a:t>
            </a:fld>
            <a:endParaRPr lang="en-US" dirty="0"/>
          </a:p>
        </p:txBody>
      </p:sp>
      <p:sp>
        <p:nvSpPr>
          <p:cNvPr id="25" name="Slide Number Placeholder 5">
            <a:extLst>
              <a:ext uri="{FF2B5EF4-FFF2-40B4-BE49-F238E27FC236}">
                <a16:creationId xmlns:a16="http://schemas.microsoft.com/office/drawing/2014/main" id="{93B5B65C-5DE0-4F81-8115-758CDB591FA7}"/>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11" name="Title 1">
            <a:extLst>
              <a:ext uri="{FF2B5EF4-FFF2-40B4-BE49-F238E27FC236}">
                <a16:creationId xmlns:a16="http://schemas.microsoft.com/office/drawing/2014/main" id="{EF4A2ACE-2D85-4F78-818F-BBA6F6F0CC53}"/>
              </a:ext>
            </a:extLst>
          </p:cNvPr>
          <p:cNvSpPr>
            <a:spLocks noGrp="1"/>
          </p:cNvSpPr>
          <p:nvPr>
            <p:ph type="title" hasCustomPrompt="1"/>
          </p:nvPr>
        </p:nvSpPr>
        <p:spPr>
          <a:xfrm>
            <a:off x="895530" y="539225"/>
            <a:ext cx="3924300" cy="2434386"/>
          </a:xfrm>
        </p:spPr>
        <p:txBody>
          <a:bodyPr vert="horz" lIns="91440" tIns="45720" rIns="91440" bIns="45720" rtlCol="0" anchor="ctr">
            <a:normAutofit/>
          </a:bodyPr>
          <a:lstStyle>
            <a:lvl1pPr>
              <a:defRPr lang="en-US" sz="7200" dirty="0">
                <a:solidFill>
                  <a:schemeClr val="accent2">
                    <a:lumMod val="50000"/>
                  </a:schemeClr>
                </a:solidFill>
                <a:latin typeface="+mn-lt"/>
                <a:ea typeface="+mn-ea"/>
                <a:cs typeface="+mn-cs"/>
              </a:defRPr>
            </a:lvl1pPr>
          </a:lstStyle>
          <a:p>
            <a:pPr marL="0" lvl="0" indent="0">
              <a:spcBef>
                <a:spcPts val="1000"/>
              </a:spcBef>
              <a:buFont typeface="Arial" panose="020B0604020202020204" pitchFamily="34" charset="0"/>
            </a:pPr>
            <a:r>
              <a:rPr lang="en-US" dirty="0"/>
              <a:t>Click to add title</a:t>
            </a:r>
          </a:p>
        </p:txBody>
      </p:sp>
      <p:cxnSp>
        <p:nvCxnSpPr>
          <p:cNvPr id="3" name="Straight Connector 2">
            <a:extLst>
              <a:ext uri="{FF2B5EF4-FFF2-40B4-BE49-F238E27FC236}">
                <a16:creationId xmlns:a16="http://schemas.microsoft.com/office/drawing/2014/main" id="{E4DCD8D3-DF79-446E-9961-5797EE888B4C}"/>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920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2"/>
        </a:solidFill>
        <a:effectLst/>
      </p:bgPr>
    </p:bg>
    <p:spTree>
      <p:nvGrpSpPr>
        <p:cNvPr id="1" name=""/>
        <p:cNvGrpSpPr/>
        <p:nvPr/>
      </p:nvGrpSpPr>
      <p:grpSpPr>
        <a:xfrm>
          <a:off x="0" y="0"/>
          <a:ext cx="0" cy="0"/>
          <a:chOff x="0" y="0"/>
          <a:chExt cx="0" cy="0"/>
        </a:xfrm>
      </p:grpSpPr>
      <p:sp>
        <p:nvSpPr>
          <p:cNvPr id="15" name="Date Placeholder 3">
            <a:extLst>
              <a:ext uri="{FF2B5EF4-FFF2-40B4-BE49-F238E27FC236}">
                <a16:creationId xmlns:a16="http://schemas.microsoft.com/office/drawing/2014/main" id="{FCB4EDDC-C544-421C-905C-A4D40D98A51D}"/>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53EA80-260A-4EE9-83BB-E6DD04DEA906}" type="datetime1">
              <a:rPr lang="en-US" smtClean="0"/>
              <a:t>7/30/2025</a:t>
            </a:fld>
            <a:endParaRPr lang="en-US" dirty="0"/>
          </a:p>
        </p:txBody>
      </p:sp>
      <p:sp>
        <p:nvSpPr>
          <p:cNvPr id="16" name="Slide Number Placeholder 5">
            <a:extLst>
              <a:ext uri="{FF2B5EF4-FFF2-40B4-BE49-F238E27FC236}">
                <a16:creationId xmlns:a16="http://schemas.microsoft.com/office/drawing/2014/main" id="{D9CBFDBF-2D2B-469A-9B2F-72F90474FB6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E1BA55D6-2810-4163-9D43-FEDA674E2D4C}"/>
              </a:ext>
            </a:extLst>
          </p:cNvPr>
          <p:cNvSpPr>
            <a:spLocks noGrp="1"/>
          </p:cNvSpPr>
          <p:nvPr>
            <p:ph type="title" hasCustomPrompt="1"/>
          </p:nvPr>
        </p:nvSpPr>
        <p:spPr>
          <a:xfrm>
            <a:off x="896829" y="573503"/>
            <a:ext cx="10156826" cy="1369591"/>
          </a:xfrm>
        </p:spPr>
        <p:txBody>
          <a:bodyPr vert="horz" lIns="91440" tIns="45720" rIns="91440" bIns="45720" rtlCol="0" anchor="ctr">
            <a:noAutofit/>
          </a:bodyPr>
          <a:lstStyle>
            <a:lvl1pPr>
              <a:defRPr lang="en-US" sz="7200">
                <a:solidFill>
                  <a:schemeClr val="accent2">
                    <a:lumMod val="50000"/>
                  </a:schemeClr>
                </a:solidFill>
                <a:latin typeface="+mn-lt"/>
                <a:ea typeface="+mn-ea"/>
                <a:cs typeface="+mn-cs"/>
              </a:defRPr>
            </a:lvl1pPr>
          </a:lstStyle>
          <a:p>
            <a:pPr lvl="0"/>
            <a:r>
              <a:rPr lang="en-US" dirty="0"/>
              <a:t>Click to add title</a:t>
            </a:r>
          </a:p>
        </p:txBody>
      </p:sp>
      <p:cxnSp>
        <p:nvCxnSpPr>
          <p:cNvPr id="3" name="Straight Connector 2">
            <a:extLst>
              <a:ext uri="{FF2B5EF4-FFF2-40B4-BE49-F238E27FC236}">
                <a16:creationId xmlns:a16="http://schemas.microsoft.com/office/drawing/2014/main" id="{C9E87E0B-D644-4037-B322-715C648BAD3B}"/>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4195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bg2"/>
        </a:solidFill>
        <a:effectLst/>
      </p:bgPr>
    </p:bg>
    <p:spTree>
      <p:nvGrpSpPr>
        <p:cNvPr id="1" name=""/>
        <p:cNvGrpSpPr/>
        <p:nvPr/>
      </p:nvGrpSpPr>
      <p:grpSpPr>
        <a:xfrm>
          <a:off x="0" y="0"/>
          <a:ext cx="0" cy="0"/>
          <a:chOff x="0" y="0"/>
          <a:chExt cx="0" cy="0"/>
        </a:xfrm>
      </p:grpSpPr>
      <p:sp>
        <p:nvSpPr>
          <p:cNvPr id="9" name="Picture Placeholder 15">
            <a:extLst>
              <a:ext uri="{FF2B5EF4-FFF2-40B4-BE49-F238E27FC236}">
                <a16:creationId xmlns:a16="http://schemas.microsoft.com/office/drawing/2014/main" id="{940246AD-CE4F-4FD8-BCF6-5BA9ED62ACDA}"/>
              </a:ext>
            </a:extLst>
          </p:cNvPr>
          <p:cNvSpPr>
            <a:spLocks noGrp="1"/>
          </p:cNvSpPr>
          <p:nvPr>
            <p:ph type="pic" sz="quarter" idx="11"/>
          </p:nvPr>
        </p:nvSpPr>
        <p:spPr>
          <a:xfrm>
            <a:off x="6210300" y="3543302"/>
            <a:ext cx="4953000" cy="2849562"/>
          </a:xfrm>
        </p:spPr>
        <p:txBody>
          <a:bodyPr/>
          <a:lstStyle/>
          <a:p>
            <a:r>
              <a:rPr lang="en-US"/>
              <a:t>Click icon to add picture</a:t>
            </a:r>
            <a:endParaRPr lang="en-US" dirty="0"/>
          </a:p>
        </p:txBody>
      </p:sp>
      <p:sp>
        <p:nvSpPr>
          <p:cNvPr id="10" name="Picture Placeholder 13">
            <a:extLst>
              <a:ext uri="{FF2B5EF4-FFF2-40B4-BE49-F238E27FC236}">
                <a16:creationId xmlns:a16="http://schemas.microsoft.com/office/drawing/2014/main" id="{F8ECBB79-D5D3-4ECE-99F9-1B6834629E46}"/>
              </a:ext>
            </a:extLst>
          </p:cNvPr>
          <p:cNvSpPr>
            <a:spLocks noGrp="1"/>
          </p:cNvSpPr>
          <p:nvPr>
            <p:ph type="pic" sz="quarter" idx="10"/>
          </p:nvPr>
        </p:nvSpPr>
        <p:spPr>
          <a:xfrm>
            <a:off x="6210300" y="465138"/>
            <a:ext cx="4953000" cy="2849562"/>
          </a:xfrm>
        </p:spPr>
        <p:txBody>
          <a:bodyPr/>
          <a:lstStyle/>
          <a:p>
            <a:r>
              <a:rPr lang="en-US"/>
              <a:t>Click icon to add picture</a:t>
            </a:r>
            <a:endParaRPr lang="en-US" dirty="0"/>
          </a:p>
        </p:txBody>
      </p:sp>
      <p:sp>
        <p:nvSpPr>
          <p:cNvPr id="11" name="Text Placeholder 22">
            <a:extLst>
              <a:ext uri="{FF2B5EF4-FFF2-40B4-BE49-F238E27FC236}">
                <a16:creationId xmlns:a16="http://schemas.microsoft.com/office/drawing/2014/main" id="{C667C6DE-A3D4-4738-B7FC-43FB39FD7A28}"/>
              </a:ext>
            </a:extLst>
          </p:cNvPr>
          <p:cNvSpPr>
            <a:spLocks noGrp="1"/>
          </p:cNvSpPr>
          <p:nvPr>
            <p:ph type="body" sz="quarter" idx="15" hasCustomPrompt="1"/>
          </p:nvPr>
        </p:nvSpPr>
        <p:spPr>
          <a:xfrm>
            <a:off x="761917" y="517972"/>
            <a:ext cx="2956560" cy="1333500"/>
          </a:xfrm>
        </p:spPr>
        <p:txBody>
          <a:bodyPr>
            <a:noAutofit/>
          </a:bodyPr>
          <a:lstStyle>
            <a:lvl1pPr marL="0" indent="0">
              <a:lnSpc>
                <a:spcPct val="90000"/>
              </a:lnSpc>
              <a:buNone/>
              <a:defRPr sz="8800" b="1">
                <a:solidFill>
                  <a:schemeClr val="bg1"/>
                </a:solidFill>
              </a:defRPr>
            </a:lvl1pPr>
          </a:lstStyle>
          <a:p>
            <a:pPr lvl="0"/>
            <a:r>
              <a:rPr lang="en-US" dirty="0"/>
              <a:t>01</a:t>
            </a:r>
          </a:p>
        </p:txBody>
      </p:sp>
      <p:sp>
        <p:nvSpPr>
          <p:cNvPr id="12" name="Text Placeholder 18">
            <a:extLst>
              <a:ext uri="{FF2B5EF4-FFF2-40B4-BE49-F238E27FC236}">
                <a16:creationId xmlns:a16="http://schemas.microsoft.com/office/drawing/2014/main" id="{12C18C04-19C8-4ECC-83E8-6E65128CEF48}"/>
              </a:ext>
            </a:extLst>
          </p:cNvPr>
          <p:cNvSpPr>
            <a:spLocks noGrp="1"/>
          </p:cNvSpPr>
          <p:nvPr>
            <p:ph type="body" sz="quarter" idx="13"/>
          </p:nvPr>
        </p:nvSpPr>
        <p:spPr>
          <a:xfrm>
            <a:off x="1040130" y="2009776"/>
            <a:ext cx="3924300" cy="2849562"/>
          </a:xfrm>
        </p:spPr>
        <p:txBody>
          <a:bodyPr>
            <a:normAutofit/>
          </a:bodyPr>
          <a:lstStyle>
            <a:lvl1pPr marL="0" indent="0">
              <a:buNone/>
              <a:defRPr sz="1600">
                <a:solidFill>
                  <a:schemeClr val="tx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a:r>
              <a:rPr lang="en-US"/>
              <a:t>Click to edit Master text styles</a:t>
            </a:r>
          </a:p>
        </p:txBody>
      </p:sp>
      <p:sp>
        <p:nvSpPr>
          <p:cNvPr id="15" name="Text Placeholder 14">
            <a:extLst>
              <a:ext uri="{FF2B5EF4-FFF2-40B4-BE49-F238E27FC236}">
                <a16:creationId xmlns:a16="http://schemas.microsoft.com/office/drawing/2014/main" id="{4D14E5D8-EB42-4C87-B4AE-4746909A2D33}"/>
              </a:ext>
            </a:extLst>
          </p:cNvPr>
          <p:cNvSpPr>
            <a:spLocks noGrp="1"/>
          </p:cNvSpPr>
          <p:nvPr>
            <p:ph type="body" sz="quarter" idx="16"/>
          </p:nvPr>
        </p:nvSpPr>
        <p:spPr>
          <a:xfrm>
            <a:off x="1039813" y="5067300"/>
            <a:ext cx="3913187" cy="1319213"/>
          </a:xfrm>
        </p:spPr>
        <p:txBody>
          <a:bodyPr>
            <a:normAutofit/>
          </a:bodyPr>
          <a:lstStyle>
            <a:lvl1pPr>
              <a:defRPr lang="en-US" sz="1600" kern="1200" dirty="0" smtClean="0">
                <a:solidFill>
                  <a:schemeClr val="tx2">
                    <a:lumMod val="50000"/>
                  </a:schemeClr>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20" name="Date Placeholder 3">
            <a:extLst>
              <a:ext uri="{FF2B5EF4-FFF2-40B4-BE49-F238E27FC236}">
                <a16:creationId xmlns:a16="http://schemas.microsoft.com/office/drawing/2014/main" id="{0649945F-7BBD-4042-AA34-709CE3402EE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CD80274-DEF2-4F5D-8F74-69D0554CED55}" type="datetime1">
              <a:rPr lang="en-US" smtClean="0"/>
              <a:t>7/30/2025</a:t>
            </a:fld>
            <a:endParaRPr lang="en-US" dirty="0"/>
          </a:p>
        </p:txBody>
      </p:sp>
      <p:sp>
        <p:nvSpPr>
          <p:cNvPr id="21" name="Slide Number Placeholder 5">
            <a:extLst>
              <a:ext uri="{FF2B5EF4-FFF2-40B4-BE49-F238E27FC236}">
                <a16:creationId xmlns:a16="http://schemas.microsoft.com/office/drawing/2014/main" id="{51936C4A-DE5F-4BFE-AED0-47E48CD4605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14" name="Title 1">
            <a:extLst>
              <a:ext uri="{FF2B5EF4-FFF2-40B4-BE49-F238E27FC236}">
                <a16:creationId xmlns:a16="http://schemas.microsoft.com/office/drawing/2014/main" id="{F981B703-4F1F-41A6-AD71-3FFB2820FF1D}"/>
              </a:ext>
            </a:extLst>
          </p:cNvPr>
          <p:cNvSpPr>
            <a:spLocks noGrp="1"/>
          </p:cNvSpPr>
          <p:nvPr>
            <p:ph type="title" hasCustomPrompt="1"/>
          </p:nvPr>
        </p:nvSpPr>
        <p:spPr>
          <a:xfrm>
            <a:off x="1040130" y="465136"/>
            <a:ext cx="3935647" cy="1340615"/>
          </a:xfrm>
        </p:spPr>
        <p:txBody>
          <a:bodyPr vert="horz" lIns="91440" tIns="45720" rIns="91440" bIns="45720" rtlCol="0" anchor="ctr">
            <a:noAutofit/>
          </a:bodyPr>
          <a:lstStyle>
            <a:lvl1pPr>
              <a:defRPr lang="en-US" dirty="0">
                <a:solidFill>
                  <a:schemeClr val="tx2">
                    <a:lumMod val="50000"/>
                  </a:schemeClr>
                </a:solidFill>
                <a:latin typeface="+mn-lt"/>
                <a:ea typeface="+mn-ea"/>
                <a:cs typeface="+mn-cs"/>
              </a:defRPr>
            </a:lvl1pPr>
          </a:lstStyle>
          <a:p>
            <a:pPr marL="0" lvl="0" indent="0">
              <a:spcBef>
                <a:spcPts val="1000"/>
              </a:spcBef>
              <a:buFont typeface="Arial" panose="020B0604020202020204" pitchFamily="34" charset="0"/>
            </a:pPr>
            <a:r>
              <a:rPr lang="en-US" dirty="0"/>
              <a:t>Title</a:t>
            </a:r>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E5577C8-AB8C-4B8A-A01F-113B16C4DCA3}" type="datetime1">
              <a:rPr lang="en-US" smtClean="0"/>
              <a:t>7/30/2025</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9" r:id="rId8"/>
    <p:sldLayoutId id="2147483655" r:id="rId9"/>
    <p:sldLayoutId id="2147483656" r:id="rId10"/>
    <p:sldLayoutId id="2147483658" r:id="rId11"/>
    <p:sldLayoutId id="2147483657"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8" userDrawn="1">
          <p15:clr>
            <a:srgbClr val="F26B43"/>
          </p15:clr>
        </p15:guide>
        <p15:guide id="2" pos="1176" userDrawn="1">
          <p15:clr>
            <a:srgbClr val="F26B43"/>
          </p15:clr>
        </p15:guide>
        <p15:guide id="3" pos="1296" userDrawn="1">
          <p15:clr>
            <a:srgbClr val="F26B43"/>
          </p15:clr>
        </p15:guide>
        <p15:guide id="4" pos="1824" userDrawn="1">
          <p15:clr>
            <a:srgbClr val="F26B43"/>
          </p15:clr>
        </p15:guide>
        <p15:guide id="5" pos="1944" userDrawn="1">
          <p15:clr>
            <a:srgbClr val="F26B43"/>
          </p15:clr>
        </p15:guide>
        <p15:guide id="6" pos="2472" userDrawn="1">
          <p15:clr>
            <a:srgbClr val="F26B43"/>
          </p15:clr>
        </p15:guide>
        <p15:guide id="7" pos="2592" userDrawn="1">
          <p15:clr>
            <a:srgbClr val="F26B43"/>
          </p15:clr>
        </p15:guide>
        <p15:guide id="8" pos="3120" userDrawn="1">
          <p15:clr>
            <a:srgbClr val="F26B43"/>
          </p15:clr>
        </p15:guide>
        <p15:guide id="9" pos="3240" userDrawn="1">
          <p15:clr>
            <a:srgbClr val="F26B43"/>
          </p15:clr>
        </p15:guide>
        <p15:guide id="10" pos="3792" userDrawn="1">
          <p15:clr>
            <a:srgbClr val="F26B43"/>
          </p15:clr>
        </p15:guide>
        <p15:guide id="11" pos="3912" userDrawn="1">
          <p15:clr>
            <a:srgbClr val="F26B43"/>
          </p15:clr>
        </p15:guide>
        <p15:guide id="12" pos="4416" userDrawn="1">
          <p15:clr>
            <a:srgbClr val="F26B43"/>
          </p15:clr>
        </p15:guide>
        <p15:guide id="13" pos="4560" userDrawn="1">
          <p15:clr>
            <a:srgbClr val="F26B43"/>
          </p15:clr>
        </p15:guide>
        <p15:guide id="14" pos="5088" userDrawn="1">
          <p15:clr>
            <a:srgbClr val="F26B43"/>
          </p15:clr>
        </p15:guide>
        <p15:guide id="15" pos="5208" userDrawn="1">
          <p15:clr>
            <a:srgbClr val="F26B43"/>
          </p15:clr>
        </p15:guide>
        <p15:guide id="16" pos="5736" userDrawn="1">
          <p15:clr>
            <a:srgbClr val="F26B43"/>
          </p15:clr>
        </p15:guide>
        <p15:guide id="17" pos="5856" userDrawn="1">
          <p15:clr>
            <a:srgbClr val="F26B43"/>
          </p15:clr>
        </p15:guide>
        <p15:guide id="18" pos="6384" userDrawn="1">
          <p15:clr>
            <a:srgbClr val="F26B43"/>
          </p15:clr>
        </p15:guide>
        <p15:guide id="19" pos="6504" userDrawn="1">
          <p15:clr>
            <a:srgbClr val="F26B43"/>
          </p15:clr>
        </p15:guide>
        <p15:guide id="20" pos="7032" userDrawn="1">
          <p15:clr>
            <a:srgbClr val="F26B43"/>
          </p15:clr>
        </p15:guide>
        <p15:guide id="21" orient="horz" pos="288" userDrawn="1">
          <p15:clr>
            <a:srgbClr val="F26B43"/>
          </p15:clr>
        </p15:guide>
        <p15:guide id="22" orient="horz" pos="1128" userDrawn="1">
          <p15:clr>
            <a:srgbClr val="F26B43"/>
          </p15:clr>
        </p15:guide>
        <p15:guide id="23" orient="horz" pos="1248" userDrawn="1">
          <p15:clr>
            <a:srgbClr val="F26B43"/>
          </p15:clr>
        </p15:guide>
        <p15:guide id="24" orient="horz" pos="2088" userDrawn="1">
          <p15:clr>
            <a:srgbClr val="F26B43"/>
          </p15:clr>
        </p15:guide>
        <p15:guide id="25" orient="horz" pos="2232" userDrawn="1">
          <p15:clr>
            <a:srgbClr val="F26B43"/>
          </p15:clr>
        </p15:guide>
        <p15:guide id="26" orient="horz" pos="3048" userDrawn="1">
          <p15:clr>
            <a:srgbClr val="F26B43"/>
          </p15:clr>
        </p15:guide>
        <p15:guide id="27" orient="horz" pos="3192" userDrawn="1">
          <p15:clr>
            <a:srgbClr val="F26B43"/>
          </p15:clr>
        </p15:guide>
        <p15:guide id="28"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C9C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467C95-DF23-40B9-B265-2E6F3DE29030}"/>
              </a:ext>
            </a:extLst>
          </p:cNvPr>
          <p:cNvSpPr>
            <a:spLocks noGrp="1"/>
          </p:cNvSpPr>
          <p:nvPr>
            <p:ph type="title"/>
          </p:nvPr>
        </p:nvSpPr>
        <p:spPr>
          <a:xfrm>
            <a:off x="1939636" y="738910"/>
            <a:ext cx="8035636" cy="4405745"/>
          </a:xfrm>
          <a:noFill/>
          <a:effectLst>
            <a:outerShdw blurRad="63500" sx="102000" sy="102000" algn="ctr" rotWithShape="0">
              <a:prstClr val="black">
                <a:alpha val="40000"/>
              </a:prstClr>
            </a:outerShdw>
            <a:softEdge rad="12700"/>
          </a:effectLst>
        </p:spPr>
        <p:txBody>
          <a:bodyPr>
            <a:noAutofit/>
            <a:scene3d>
              <a:camera prst="orthographicFront"/>
              <a:lightRig rig="threePt" dir="t"/>
            </a:scene3d>
            <a:sp3d>
              <a:bevelT w="0"/>
            </a:sp3d>
          </a:bodyPr>
          <a:lstStyle/>
          <a:p>
            <a:pPr algn="ctr"/>
            <a:br>
              <a:rPr lang="en-US" sz="800" b="1" dirty="0">
                <a:effectLst>
                  <a:outerShdw blurRad="50800" dist="38100" dir="2700000" algn="tl" rotWithShape="0">
                    <a:prstClr val="black">
                      <a:alpha val="40000"/>
                    </a:prstClr>
                  </a:outerShdw>
                </a:effectLst>
              </a:rPr>
            </a:br>
            <a:r>
              <a:rPr lang="en-US" sz="6000" b="1" dirty="0">
                <a:effectLst>
                  <a:outerShdw blurRad="50800" dist="38100" dir="2700000" algn="tl" rotWithShape="0">
                    <a:prstClr val="black">
                      <a:alpha val="40000"/>
                    </a:prstClr>
                  </a:outerShdw>
                </a:effectLst>
              </a:rPr>
              <a:t>Changes to the </a:t>
            </a:r>
            <a:br>
              <a:rPr lang="en-US" sz="6000" b="1" dirty="0">
                <a:effectLst>
                  <a:outerShdw blurRad="50800" dist="38100" dir="2700000" algn="tl" rotWithShape="0">
                    <a:prstClr val="black">
                      <a:alpha val="40000"/>
                    </a:prstClr>
                  </a:outerShdw>
                </a:effectLst>
              </a:rPr>
            </a:br>
            <a:r>
              <a:rPr lang="en-US" sz="6000" b="1" dirty="0">
                <a:effectLst>
                  <a:outerShdw blurRad="50800" dist="38100" dir="2700000" algn="tl" rotWithShape="0">
                    <a:prstClr val="black">
                      <a:alpha val="40000"/>
                    </a:prstClr>
                  </a:outerShdw>
                </a:effectLst>
              </a:rPr>
              <a:t>Child Protective Act </a:t>
            </a:r>
            <a:br>
              <a:rPr lang="en-US" sz="6000" b="1" dirty="0">
                <a:effectLst>
                  <a:outerShdw blurRad="50800" dist="38100" dir="2700000" algn="tl" rotWithShape="0">
                    <a:prstClr val="black">
                      <a:alpha val="40000"/>
                    </a:prstClr>
                  </a:outerShdw>
                </a:effectLst>
              </a:rPr>
            </a:br>
            <a:r>
              <a:rPr lang="en-US" sz="6000" b="1" dirty="0">
                <a:effectLst>
                  <a:outerShdw blurRad="50800" dist="38100" dir="2700000" algn="tl" rotWithShape="0">
                    <a:prstClr val="black">
                      <a:alpha val="40000"/>
                    </a:prstClr>
                  </a:outerShdw>
                </a:effectLst>
              </a:rPr>
              <a:t>and a New Way to Assume Temporary Foster Custody</a:t>
            </a:r>
          </a:p>
        </p:txBody>
      </p:sp>
      <p:sp>
        <p:nvSpPr>
          <p:cNvPr id="18" name="Text Placeholder 17">
            <a:extLst>
              <a:ext uri="{FF2B5EF4-FFF2-40B4-BE49-F238E27FC236}">
                <a16:creationId xmlns:a16="http://schemas.microsoft.com/office/drawing/2014/main" id="{27A48A35-E5E4-4A5F-9F91-BAEA4F5DF21D}"/>
              </a:ext>
            </a:extLst>
          </p:cNvPr>
          <p:cNvSpPr>
            <a:spLocks noGrp="1"/>
          </p:cNvSpPr>
          <p:nvPr>
            <p:ph type="body" sz="quarter" idx="12"/>
          </p:nvPr>
        </p:nvSpPr>
        <p:spPr>
          <a:xfrm>
            <a:off x="7499927" y="5366327"/>
            <a:ext cx="3814620" cy="1099128"/>
          </a:xfrm>
          <a:noFill/>
          <a:effectLst>
            <a:outerShdw blurRad="63500" sx="102000" sy="102000" algn="ctr" rotWithShape="0">
              <a:prstClr val="black">
                <a:alpha val="40000"/>
              </a:prstClr>
            </a:outerShdw>
            <a:softEdge rad="12700"/>
          </a:effectLst>
        </p:spPr>
        <p:txBody>
          <a:bodyPr>
            <a:normAutofit/>
          </a:bodyPr>
          <a:lstStyle/>
          <a:p>
            <a:pPr>
              <a:lnSpc>
                <a:spcPct val="110000"/>
              </a:lnSpc>
            </a:pPr>
            <a:r>
              <a:rPr lang="en-US" b="1" dirty="0"/>
              <a:t>Lynne Youmans, Human Services Division</a:t>
            </a:r>
          </a:p>
          <a:p>
            <a:pPr>
              <a:lnSpc>
                <a:spcPct val="110000"/>
              </a:lnSpc>
            </a:pPr>
            <a:r>
              <a:rPr lang="en-US" b="1" dirty="0"/>
              <a:t>Erin Torres, Family Law Division</a:t>
            </a:r>
          </a:p>
          <a:p>
            <a:pPr>
              <a:lnSpc>
                <a:spcPct val="110000"/>
              </a:lnSpc>
            </a:pPr>
            <a:r>
              <a:rPr lang="en-US" b="1" dirty="0"/>
              <a:t>Department of the Attorney General</a:t>
            </a:r>
          </a:p>
          <a:p>
            <a:endParaRPr lang="en-US" dirty="0"/>
          </a:p>
        </p:txBody>
      </p:sp>
    </p:spTree>
    <p:extLst>
      <p:ext uri="{BB962C8B-B14F-4D97-AF65-F5344CB8AC3E}">
        <p14:creationId xmlns:p14="http://schemas.microsoft.com/office/powerpoint/2010/main" val="225930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EEEB9-BAE4-01CE-56BD-0B051DCE8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7ACE4-F475-EF94-4735-90BD0658C603}"/>
              </a:ext>
            </a:extLst>
          </p:cNvPr>
          <p:cNvSpPr>
            <a:spLocks noGrp="1"/>
          </p:cNvSpPr>
          <p:nvPr>
            <p:ph type="title"/>
          </p:nvPr>
        </p:nvSpPr>
        <p:spPr>
          <a:xfrm>
            <a:off x="895529" y="539226"/>
            <a:ext cx="5662289" cy="1326520"/>
          </a:xfrm>
        </p:spPr>
        <p:txBody>
          <a:bodyPr>
            <a:normAutofit/>
          </a:bodyPr>
          <a:lstStyle/>
          <a:p>
            <a:r>
              <a:rPr lang="en-US" sz="6600" dirty="0">
                <a:solidFill>
                  <a:srgbClr val="676F69"/>
                </a:solidFill>
              </a:rPr>
              <a:t>Disclaimer</a:t>
            </a:r>
          </a:p>
        </p:txBody>
      </p:sp>
      <p:sp>
        <p:nvSpPr>
          <p:cNvPr id="6" name="TextBox 5">
            <a:extLst>
              <a:ext uri="{FF2B5EF4-FFF2-40B4-BE49-F238E27FC236}">
                <a16:creationId xmlns:a16="http://schemas.microsoft.com/office/drawing/2014/main" id="{3824BA25-89FA-5647-68B4-0E9291DD7D4B}"/>
              </a:ext>
            </a:extLst>
          </p:cNvPr>
          <p:cNvSpPr txBox="1"/>
          <p:nvPr/>
        </p:nvSpPr>
        <p:spPr>
          <a:xfrm>
            <a:off x="1727200" y="1865745"/>
            <a:ext cx="9282545" cy="4185761"/>
          </a:xfrm>
          <a:prstGeom prst="rect">
            <a:avLst/>
          </a:prstGeom>
          <a:noFill/>
          <a:effectLst>
            <a:outerShdw blurRad="63500" sx="102000" sy="102000" algn="ctr" rotWithShape="0">
              <a:prstClr val="black">
                <a:alpha val="40000"/>
              </a:prstClr>
            </a:outerShdw>
          </a:effectLst>
        </p:spPr>
        <p:txBody>
          <a:bodyPr wrap="square" rtlCol="0">
            <a:spAutoFit/>
          </a:bodyPr>
          <a:lstStyle/>
          <a:p>
            <a:r>
              <a:rPr lang="en-US" altLang="en-US" sz="2800" dirty="0">
                <a:solidFill>
                  <a:srgbClr val="676F69"/>
                </a:solidFill>
                <a:latin typeface="+mj-lt"/>
              </a:rPr>
              <a:t>This presentation is given by Erin Torres and Lynne Youmans in our personal capacities. The views and opinions expressed are our own, and do not necessarily reflect the views and opinions of the State of Hawai‘i, Department of the Attorney General, or the Department of Human Services.</a:t>
            </a:r>
          </a:p>
          <a:p>
            <a:endParaRPr lang="en-US" altLang="en-US" sz="1400" dirty="0">
              <a:solidFill>
                <a:srgbClr val="676F69"/>
              </a:solidFill>
              <a:latin typeface="+mj-lt"/>
            </a:endParaRPr>
          </a:p>
          <a:p>
            <a:r>
              <a:rPr lang="en-US" altLang="en-US" sz="2800" dirty="0">
                <a:solidFill>
                  <a:srgbClr val="676F69"/>
                </a:solidFill>
                <a:latin typeface="+mj-lt"/>
              </a:rPr>
              <a:t>This presentation is not intended to be a substitute for your own diligent research and review of the laws and issues discussed.</a:t>
            </a:r>
            <a:endParaRPr lang="en-US" altLang="en-US" sz="2800" b="1" dirty="0">
              <a:solidFill>
                <a:srgbClr val="676F69"/>
              </a:solidFill>
              <a:latin typeface="+mj-lt"/>
            </a:endParaRPr>
          </a:p>
        </p:txBody>
      </p:sp>
    </p:spTree>
    <p:extLst>
      <p:ext uri="{BB962C8B-B14F-4D97-AF65-F5344CB8AC3E}">
        <p14:creationId xmlns:p14="http://schemas.microsoft.com/office/powerpoint/2010/main" val="364517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BEC46ADB-55E5-43DA-8E91-C49412A33045}"/>
              </a:ext>
            </a:extLst>
          </p:cNvPr>
          <p:cNvSpPr>
            <a:spLocks noGrp="1"/>
          </p:cNvSpPr>
          <p:nvPr>
            <p:ph type="title"/>
          </p:nvPr>
        </p:nvSpPr>
        <p:spPr>
          <a:xfrm>
            <a:off x="914513" y="876300"/>
            <a:ext cx="3897632" cy="1275774"/>
          </a:xfrm>
        </p:spPr>
        <p:txBody>
          <a:bodyPr/>
          <a:lstStyle/>
          <a:p>
            <a:r>
              <a:rPr lang="en-US" dirty="0"/>
              <a:t>ACT 144</a:t>
            </a:r>
          </a:p>
        </p:txBody>
      </p:sp>
      <p:sp>
        <p:nvSpPr>
          <p:cNvPr id="2" name="Text Placeholder 1">
            <a:extLst>
              <a:ext uri="{FF2B5EF4-FFF2-40B4-BE49-F238E27FC236}">
                <a16:creationId xmlns:a16="http://schemas.microsoft.com/office/drawing/2014/main" id="{C11A7FF5-E7DB-4462-BC64-12126BDC0DFB}"/>
              </a:ext>
            </a:extLst>
          </p:cNvPr>
          <p:cNvSpPr>
            <a:spLocks noGrp="1"/>
          </p:cNvSpPr>
          <p:nvPr>
            <p:ph type="body" sz="quarter" idx="11"/>
          </p:nvPr>
        </p:nvSpPr>
        <p:spPr>
          <a:xfrm>
            <a:off x="1405083" y="2209224"/>
            <a:ext cx="9281967" cy="3772476"/>
          </a:xfrm>
        </p:spPr>
        <p:txBody>
          <a:bodyPr>
            <a:noAutofit/>
          </a:bodyPr>
          <a:lstStyle/>
          <a:p>
            <a:r>
              <a:rPr lang="en-US" sz="2800" dirty="0"/>
              <a:t>In 2024, the Legislature passed Act 144, which amended  the Child Protective Act (Hawaii Revised Statutes, Chapter 587A)</a:t>
            </a:r>
          </a:p>
          <a:p>
            <a:pPr>
              <a:lnSpc>
                <a:spcPct val="100000"/>
              </a:lnSpc>
              <a:spcBef>
                <a:spcPts val="0"/>
              </a:spcBef>
            </a:pPr>
            <a:endParaRPr lang="en-US" sz="800" dirty="0"/>
          </a:p>
          <a:p>
            <a:r>
              <a:rPr lang="en-US" sz="2800" dirty="0"/>
              <a:t>Act 144 was signed into law on  July 1, 2024, and it went into effect on </a:t>
            </a:r>
            <a:r>
              <a:rPr lang="en-US" sz="2800" u="sng" dirty="0"/>
              <a:t>July 1, 2025</a:t>
            </a:r>
          </a:p>
        </p:txBody>
      </p:sp>
    </p:spTree>
    <p:extLst>
      <p:ext uri="{BB962C8B-B14F-4D97-AF65-F5344CB8AC3E}">
        <p14:creationId xmlns:p14="http://schemas.microsoft.com/office/powerpoint/2010/main" val="286551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C9C2"/>
        </a:solidFill>
        <a:effectLst/>
      </p:bgPr>
    </p:bg>
    <p:spTree>
      <p:nvGrpSpPr>
        <p:cNvPr id="1" name="">
          <a:extLst>
            <a:ext uri="{FF2B5EF4-FFF2-40B4-BE49-F238E27FC236}">
              <a16:creationId xmlns:a16="http://schemas.microsoft.com/office/drawing/2014/main" id="{93E50ECA-868B-9967-EFBC-49CB09D0058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F4C8B39-6F84-274F-46C5-EA1AB2910A59}"/>
              </a:ext>
            </a:extLst>
          </p:cNvPr>
          <p:cNvPicPr>
            <a:picLocks noChangeAspect="1"/>
          </p:cNvPicPr>
          <p:nvPr/>
        </p:nvPicPr>
        <p:blipFill>
          <a:blip r:embed="rId2"/>
          <a:stretch>
            <a:fillRect/>
          </a:stretch>
        </p:blipFill>
        <p:spPr>
          <a:xfrm>
            <a:off x="1256146" y="676989"/>
            <a:ext cx="4290317" cy="5866975"/>
          </a:xfrm>
          <a:prstGeom prst="rect">
            <a:avLst/>
          </a:prstGeom>
          <a:ln w="19050">
            <a:solidFill>
              <a:srgbClr val="676F69"/>
            </a:solidFill>
          </a:ln>
          <a:effectLst>
            <a:outerShdw blurRad="63500" sx="102000" sy="102000" algn="ctr" rotWithShape="0">
              <a:srgbClr val="676F69">
                <a:alpha val="40000"/>
              </a:srgbClr>
            </a:outerShdw>
          </a:effectLst>
        </p:spPr>
      </p:pic>
      <p:pic>
        <p:nvPicPr>
          <p:cNvPr id="8" name="Picture 7">
            <a:extLst>
              <a:ext uri="{FF2B5EF4-FFF2-40B4-BE49-F238E27FC236}">
                <a16:creationId xmlns:a16="http://schemas.microsoft.com/office/drawing/2014/main" id="{AFC1AEED-BBF6-0712-A147-59FE54FA136A}"/>
              </a:ext>
            </a:extLst>
          </p:cNvPr>
          <p:cNvPicPr>
            <a:picLocks noChangeAspect="1"/>
          </p:cNvPicPr>
          <p:nvPr/>
        </p:nvPicPr>
        <p:blipFill>
          <a:blip r:embed="rId3"/>
          <a:stretch>
            <a:fillRect/>
          </a:stretch>
        </p:blipFill>
        <p:spPr>
          <a:xfrm>
            <a:off x="6645539" y="676989"/>
            <a:ext cx="4290317" cy="5852147"/>
          </a:xfrm>
          <a:prstGeom prst="rect">
            <a:avLst/>
          </a:prstGeom>
          <a:ln w="19050">
            <a:solidFill>
              <a:srgbClr val="676F69"/>
            </a:solidFill>
          </a:ln>
          <a:effectLst>
            <a:outerShdw blurRad="63500" sx="102000" sy="102000" algn="ctr" rotWithShape="0">
              <a:srgbClr val="676F69">
                <a:alpha val="40000"/>
              </a:srgbClr>
            </a:outerShdw>
          </a:effectLst>
        </p:spPr>
      </p:pic>
    </p:spTree>
    <p:extLst>
      <p:ext uri="{BB962C8B-B14F-4D97-AF65-F5344CB8AC3E}">
        <p14:creationId xmlns:p14="http://schemas.microsoft.com/office/powerpoint/2010/main" val="413882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a:extLst>
            <a:ext uri="{FF2B5EF4-FFF2-40B4-BE49-F238E27FC236}">
              <a16:creationId xmlns:a16="http://schemas.microsoft.com/office/drawing/2014/main" id="{FADF793E-2EB5-4F48-DAB5-BFDF7AC73E82}"/>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DBAEEC48-8FA7-4B3B-18C3-412FF01C2D3D}"/>
              </a:ext>
            </a:extLst>
          </p:cNvPr>
          <p:cNvSpPr>
            <a:spLocks noGrp="1"/>
          </p:cNvSpPr>
          <p:nvPr>
            <p:ph type="title"/>
          </p:nvPr>
        </p:nvSpPr>
        <p:spPr>
          <a:xfrm>
            <a:off x="914513" y="876300"/>
            <a:ext cx="3897632" cy="1275774"/>
          </a:xfrm>
        </p:spPr>
        <p:txBody>
          <a:bodyPr/>
          <a:lstStyle/>
          <a:p>
            <a:r>
              <a:rPr lang="en-US" dirty="0"/>
              <a:t>ACT 144</a:t>
            </a:r>
          </a:p>
        </p:txBody>
      </p:sp>
      <p:sp>
        <p:nvSpPr>
          <p:cNvPr id="2" name="Text Placeholder 1">
            <a:extLst>
              <a:ext uri="{FF2B5EF4-FFF2-40B4-BE49-F238E27FC236}">
                <a16:creationId xmlns:a16="http://schemas.microsoft.com/office/drawing/2014/main" id="{6211ADC7-E995-159D-8290-DF237511F22A}"/>
              </a:ext>
            </a:extLst>
          </p:cNvPr>
          <p:cNvSpPr>
            <a:spLocks noGrp="1"/>
          </p:cNvSpPr>
          <p:nvPr>
            <p:ph type="body" sz="quarter" idx="11"/>
          </p:nvPr>
        </p:nvSpPr>
        <p:spPr>
          <a:xfrm>
            <a:off x="1405083" y="2209224"/>
            <a:ext cx="9281967" cy="3772476"/>
          </a:xfrm>
        </p:spPr>
        <p:txBody>
          <a:bodyPr>
            <a:noAutofit/>
          </a:bodyPr>
          <a:lstStyle/>
          <a:p>
            <a:pPr marL="228600"/>
            <a:r>
              <a:rPr lang="en-US" sz="2800" dirty="0"/>
              <a:t>Changed the standard for protective custody and TFC without the consent of the family and without a court order</a:t>
            </a:r>
          </a:p>
          <a:p>
            <a:pPr>
              <a:lnSpc>
                <a:spcPct val="100000"/>
              </a:lnSpc>
              <a:spcBef>
                <a:spcPts val="0"/>
              </a:spcBef>
            </a:pPr>
            <a:endParaRPr lang="en-US" sz="800" dirty="0"/>
          </a:p>
          <a:p>
            <a:pPr marL="228600"/>
            <a:r>
              <a:rPr lang="en-US" sz="2800" dirty="0"/>
              <a:t>Created a new process for the DHS to obtain a court order for protective custody and TFC</a:t>
            </a:r>
          </a:p>
        </p:txBody>
      </p:sp>
    </p:spTree>
    <p:extLst>
      <p:ext uri="{BB962C8B-B14F-4D97-AF65-F5344CB8AC3E}">
        <p14:creationId xmlns:p14="http://schemas.microsoft.com/office/powerpoint/2010/main" val="174674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8D2CD"/>
        </a:solidFill>
        <a:effectLst/>
      </p:bgPr>
    </p:bg>
    <p:spTree>
      <p:nvGrpSpPr>
        <p:cNvPr id="1" name="">
          <a:extLst>
            <a:ext uri="{FF2B5EF4-FFF2-40B4-BE49-F238E27FC236}">
              <a16:creationId xmlns:a16="http://schemas.microsoft.com/office/drawing/2014/main" id="{5D8990D6-1585-7985-0B73-F0148A6D04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F9E187-8D3D-5548-9882-6635BB5AD19D}"/>
              </a:ext>
            </a:extLst>
          </p:cNvPr>
          <p:cNvSpPr>
            <a:spLocks noGrp="1"/>
          </p:cNvSpPr>
          <p:nvPr>
            <p:ph type="title"/>
          </p:nvPr>
        </p:nvSpPr>
        <p:spPr>
          <a:xfrm>
            <a:off x="905277" y="600364"/>
            <a:ext cx="9845851" cy="757381"/>
          </a:xfrm>
        </p:spPr>
        <p:txBody>
          <a:bodyPr>
            <a:normAutofit/>
          </a:bodyPr>
          <a:lstStyle/>
          <a:p>
            <a:r>
              <a:rPr lang="en-US" sz="4000" dirty="0"/>
              <a:t>Housekeeping </a:t>
            </a:r>
            <a:r>
              <a:rPr lang="en-US" sz="4400" dirty="0"/>
              <a:t>Amendments</a:t>
            </a:r>
          </a:p>
        </p:txBody>
      </p:sp>
      <p:sp>
        <p:nvSpPr>
          <p:cNvPr id="6" name="Text Placeholder 5">
            <a:extLst>
              <a:ext uri="{FF2B5EF4-FFF2-40B4-BE49-F238E27FC236}">
                <a16:creationId xmlns:a16="http://schemas.microsoft.com/office/drawing/2014/main" id="{101C7322-9CB5-2995-4CBE-8470F7F8D98F}"/>
              </a:ext>
            </a:extLst>
          </p:cNvPr>
          <p:cNvSpPr>
            <a:spLocks noGrp="1"/>
          </p:cNvSpPr>
          <p:nvPr>
            <p:ph type="body" sz="quarter" idx="12"/>
          </p:nvPr>
        </p:nvSpPr>
        <p:spPr>
          <a:xfrm>
            <a:off x="1453050" y="1505533"/>
            <a:ext cx="9199417" cy="1330036"/>
          </a:xfrm>
          <a:solidFill>
            <a:srgbClr val="F2F1EE"/>
          </a:solidFill>
          <a:effectLst>
            <a:outerShdw blurRad="63500" sx="102000" sy="102000" algn="ctr" rotWithShape="0">
              <a:prstClr val="black">
                <a:alpha val="40000"/>
              </a:prstClr>
            </a:outerShdw>
            <a:softEdge rad="12700"/>
          </a:effectLst>
        </p:spPr>
        <p:txBody>
          <a:bodyPr/>
          <a:lstStyle/>
          <a:p>
            <a:pPr marL="228600" algn="ctr"/>
            <a:r>
              <a:rPr lang="en-US" sz="2600" dirty="0">
                <a:latin typeface="Leelawadee UI Semilight" panose="020B0402040204020203" pitchFamily="34" charset="-34"/>
                <a:cs typeface="Leelawadee UI Semilight" panose="020B0402040204020203" pitchFamily="34" charset="-34"/>
              </a:rPr>
              <a:t>§</a:t>
            </a:r>
            <a:r>
              <a:rPr lang="en-US" sz="2600" dirty="0"/>
              <a:t> 587A-4: “Harm” has the same meaning as “child abuse or neglect” as defined in section 350-1</a:t>
            </a:r>
          </a:p>
        </p:txBody>
      </p:sp>
      <p:sp>
        <p:nvSpPr>
          <p:cNvPr id="9" name="Text Placeholder 5">
            <a:extLst>
              <a:ext uri="{FF2B5EF4-FFF2-40B4-BE49-F238E27FC236}">
                <a16:creationId xmlns:a16="http://schemas.microsoft.com/office/drawing/2014/main" id="{1AD97BFC-3523-265E-5081-723B8DB2DCDE}"/>
              </a:ext>
            </a:extLst>
          </p:cNvPr>
          <p:cNvSpPr txBox="1">
            <a:spLocks/>
          </p:cNvSpPr>
          <p:nvPr/>
        </p:nvSpPr>
        <p:spPr>
          <a:xfrm>
            <a:off x="1453052" y="3029531"/>
            <a:ext cx="9199417" cy="1330036"/>
          </a:xfrm>
          <a:prstGeom prst="rect">
            <a:avLst/>
          </a:prstGeom>
          <a:solidFill>
            <a:srgbClr val="F2F1EE"/>
          </a:solidFill>
          <a:effectLst>
            <a:outerShdw blurRad="63500" sx="102000" sy="102000" algn="ctr" rotWithShape="0">
              <a:prstClr val="black">
                <a:alpha val="40000"/>
              </a:prstClr>
            </a:outerShdw>
            <a:softEdge rad="12700"/>
          </a:effectLst>
        </p:spPr>
        <p:txBody>
          <a:bodyPr vert="horz" lIns="91440" tIns="45720" rIns="91440" bIns="45720" rtlCol="0">
            <a:noAutofit/>
          </a:bodyPr>
          <a:lstStyle>
            <a:lvl1pPr marL="0" indent="0" algn="l" defTabSz="914400" rtl="0" eaLnBrk="1" latinLnBrk="0" hangingPunct="1">
              <a:lnSpc>
                <a:spcPct val="150000"/>
              </a:lnSpc>
              <a:spcBef>
                <a:spcPts val="1000"/>
              </a:spcBef>
              <a:buFont typeface="Arial" panose="020B0604020202020204" pitchFamily="34" charset="0"/>
              <a:buNone/>
              <a:defRPr sz="1400" kern="1200">
                <a:solidFill>
                  <a:schemeClr val="accent2">
                    <a:lumMod val="50000"/>
                  </a:schemeClr>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algn="ctr"/>
            <a:r>
              <a:rPr lang="en-US" sz="2600" dirty="0">
                <a:latin typeface="Leelawadee UI Semilight" panose="020B0402040204020203" pitchFamily="34" charset="-34"/>
                <a:cs typeface="Leelawadee UI Semilight" panose="020B0402040204020203" pitchFamily="34" charset="-34"/>
              </a:rPr>
              <a:t>§</a:t>
            </a:r>
            <a:r>
              <a:rPr lang="en-US" sz="2600" dirty="0"/>
              <a:t> 587A-21(b) allows consideration of relevant hearsay evidence for orders for protective custody</a:t>
            </a:r>
          </a:p>
        </p:txBody>
      </p:sp>
      <p:sp>
        <p:nvSpPr>
          <p:cNvPr id="10" name="Text Placeholder 5">
            <a:extLst>
              <a:ext uri="{FF2B5EF4-FFF2-40B4-BE49-F238E27FC236}">
                <a16:creationId xmlns:a16="http://schemas.microsoft.com/office/drawing/2014/main" id="{8A2E76AE-774B-BC38-B96C-3F72BE7A3436}"/>
              </a:ext>
            </a:extLst>
          </p:cNvPr>
          <p:cNvSpPr txBox="1">
            <a:spLocks/>
          </p:cNvSpPr>
          <p:nvPr/>
        </p:nvSpPr>
        <p:spPr>
          <a:xfrm>
            <a:off x="1453051" y="4553529"/>
            <a:ext cx="9199417" cy="1902689"/>
          </a:xfrm>
          <a:prstGeom prst="rect">
            <a:avLst/>
          </a:prstGeom>
          <a:solidFill>
            <a:srgbClr val="F2F1EE"/>
          </a:solidFill>
          <a:effectLst>
            <a:outerShdw blurRad="63500" sx="102000" sy="102000" algn="ctr" rotWithShape="0">
              <a:prstClr val="black">
                <a:alpha val="40000"/>
              </a:prstClr>
            </a:outerShdw>
            <a:softEdge rad="12700"/>
          </a:effectLst>
        </p:spPr>
        <p:txBody>
          <a:bodyPr vert="horz" lIns="91440" tIns="45720" rIns="91440" bIns="45720" rtlCol="0">
            <a:noAutofit/>
          </a:bodyPr>
          <a:lstStyle>
            <a:lvl1pPr marL="0" indent="0" algn="l" defTabSz="914400" rtl="0" eaLnBrk="1" latinLnBrk="0" hangingPunct="1">
              <a:lnSpc>
                <a:spcPct val="150000"/>
              </a:lnSpc>
              <a:spcBef>
                <a:spcPts val="1000"/>
              </a:spcBef>
              <a:buFont typeface="Arial" panose="020B0604020202020204" pitchFamily="34" charset="0"/>
              <a:buNone/>
              <a:defRPr sz="1400" kern="1200">
                <a:solidFill>
                  <a:schemeClr val="accent2">
                    <a:lumMod val="50000"/>
                  </a:schemeClr>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algn="ctr"/>
            <a:r>
              <a:rPr lang="en-US" sz="2600" dirty="0">
                <a:latin typeface="Leelawadee UI Semilight" panose="020B0402040204020203" pitchFamily="34" charset="-34"/>
                <a:cs typeface="Leelawadee UI Semilight" panose="020B0402040204020203" pitchFamily="34" charset="-34"/>
              </a:rPr>
              <a:t>§</a:t>
            </a:r>
            <a:r>
              <a:rPr lang="en-US" sz="2600" dirty="0"/>
              <a:t> 588-2 (Chapter re: CJC) definitions for “child sexual abuse” and “serious physical child abuse” changed to match the new definition of “harm” in </a:t>
            </a:r>
            <a:r>
              <a:rPr lang="en-US" sz="2600" dirty="0">
                <a:latin typeface="Leelawadee UI Semilight" panose="020B0402040204020203" pitchFamily="34" charset="-34"/>
                <a:cs typeface="Leelawadee UI Semilight" panose="020B0402040204020203" pitchFamily="34" charset="-34"/>
              </a:rPr>
              <a:t>§</a:t>
            </a:r>
            <a:r>
              <a:rPr lang="en-US" sz="2600" dirty="0"/>
              <a:t> 587A-4</a:t>
            </a:r>
          </a:p>
        </p:txBody>
      </p:sp>
    </p:spTree>
    <p:extLst>
      <p:ext uri="{BB962C8B-B14F-4D97-AF65-F5344CB8AC3E}">
        <p14:creationId xmlns:p14="http://schemas.microsoft.com/office/powerpoint/2010/main" val="338562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C9C2"/>
        </a:solidFill>
        <a:effectLst/>
      </p:bgPr>
    </p:bg>
    <p:spTree>
      <p:nvGrpSpPr>
        <p:cNvPr id="1" name="">
          <a:extLst>
            <a:ext uri="{FF2B5EF4-FFF2-40B4-BE49-F238E27FC236}">
              <a16:creationId xmlns:a16="http://schemas.microsoft.com/office/drawing/2014/main" id="{E1EBF103-C14E-783D-02D9-00ADEA1C99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E22E6F-53AB-90EE-1A46-BD12256008E1}"/>
              </a:ext>
            </a:extLst>
          </p:cNvPr>
          <p:cNvSpPr>
            <a:spLocks noGrp="1"/>
          </p:cNvSpPr>
          <p:nvPr>
            <p:ph type="title"/>
          </p:nvPr>
        </p:nvSpPr>
        <p:spPr>
          <a:xfrm>
            <a:off x="775855" y="876298"/>
            <a:ext cx="10557275" cy="1442029"/>
          </a:xfrm>
        </p:spPr>
        <p:txBody>
          <a:bodyPr>
            <a:normAutofit fontScale="90000"/>
          </a:bodyPr>
          <a:lstStyle/>
          <a:p>
            <a:r>
              <a:rPr lang="en-US" sz="5400" dirty="0"/>
              <a:t>Protective Custody by Police and Temporary Foster Custody to DHS</a:t>
            </a:r>
          </a:p>
        </p:txBody>
      </p:sp>
      <p:graphicFrame>
        <p:nvGraphicFramePr>
          <p:cNvPr id="2" name="Diagram 1">
            <a:extLst>
              <a:ext uri="{FF2B5EF4-FFF2-40B4-BE49-F238E27FC236}">
                <a16:creationId xmlns:a16="http://schemas.microsoft.com/office/drawing/2014/main" id="{E4A45E8A-7A3E-7AE8-80E6-2F0D329AFC6A}"/>
              </a:ext>
            </a:extLst>
          </p:cNvPr>
          <p:cNvGraphicFramePr/>
          <p:nvPr>
            <p:extLst>
              <p:ext uri="{D42A27DB-BD31-4B8C-83A1-F6EECF244321}">
                <p14:modId xmlns:p14="http://schemas.microsoft.com/office/powerpoint/2010/main" val="1643983116"/>
              </p:ext>
            </p:extLst>
          </p:nvPr>
        </p:nvGraphicFramePr>
        <p:xfrm>
          <a:off x="886691" y="2475345"/>
          <a:ext cx="10418618"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883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8D2CD"/>
        </a:solidFill>
        <a:effectLst/>
      </p:bgPr>
    </p:bg>
    <p:spTree>
      <p:nvGrpSpPr>
        <p:cNvPr id="1" name="">
          <a:extLst>
            <a:ext uri="{FF2B5EF4-FFF2-40B4-BE49-F238E27FC236}">
              <a16:creationId xmlns:a16="http://schemas.microsoft.com/office/drawing/2014/main" id="{E9E5DED3-1086-075A-6D10-2EA09689AC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AC23B-B3F1-1FEA-107E-F519AA077425}"/>
              </a:ext>
            </a:extLst>
          </p:cNvPr>
          <p:cNvSpPr>
            <a:spLocks noGrp="1"/>
          </p:cNvSpPr>
          <p:nvPr>
            <p:ph type="title"/>
          </p:nvPr>
        </p:nvSpPr>
        <p:spPr>
          <a:xfrm>
            <a:off x="895529" y="692726"/>
            <a:ext cx="8913489" cy="1496292"/>
          </a:xfrm>
        </p:spPr>
        <p:txBody>
          <a:bodyPr>
            <a:normAutofit/>
          </a:bodyPr>
          <a:lstStyle/>
          <a:p>
            <a:r>
              <a:rPr lang="en-US" sz="3600" dirty="0">
                <a:solidFill>
                  <a:srgbClr val="676F69"/>
                </a:solidFill>
              </a:rPr>
              <a:t>New Standard for Police and the DHS:</a:t>
            </a:r>
            <a:br>
              <a:rPr lang="en-US" sz="3600" dirty="0">
                <a:solidFill>
                  <a:srgbClr val="676F69"/>
                </a:solidFill>
              </a:rPr>
            </a:br>
            <a:r>
              <a:rPr lang="en-US" sz="3600" dirty="0">
                <a:solidFill>
                  <a:srgbClr val="676F69"/>
                </a:solidFill>
              </a:rPr>
              <a:t>	</a:t>
            </a:r>
            <a:r>
              <a:rPr lang="en-US" sz="4400" u="sng" dirty="0">
                <a:solidFill>
                  <a:srgbClr val="676F69"/>
                </a:solidFill>
              </a:rPr>
              <a:t>EXIGENT CIRCUMSTANCES</a:t>
            </a:r>
          </a:p>
        </p:txBody>
      </p:sp>
      <p:sp>
        <p:nvSpPr>
          <p:cNvPr id="6" name="TextBox 5">
            <a:extLst>
              <a:ext uri="{FF2B5EF4-FFF2-40B4-BE49-F238E27FC236}">
                <a16:creationId xmlns:a16="http://schemas.microsoft.com/office/drawing/2014/main" id="{FAFEDFD6-1D71-6CFC-57D1-195FAD54C319}"/>
              </a:ext>
            </a:extLst>
          </p:cNvPr>
          <p:cNvSpPr txBox="1"/>
          <p:nvPr/>
        </p:nvSpPr>
        <p:spPr>
          <a:xfrm>
            <a:off x="1413164" y="2558471"/>
            <a:ext cx="8774545" cy="3539430"/>
          </a:xfrm>
          <a:prstGeom prst="rect">
            <a:avLst/>
          </a:prstGeom>
          <a:gradFill>
            <a:gsLst>
              <a:gs pos="0">
                <a:srgbClr val="F2F1EE"/>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63500" sx="102000" sy="102000" algn="ctr" rotWithShape="0">
              <a:srgbClr val="A5A5A5">
                <a:alpha val="40000"/>
              </a:srgbClr>
            </a:outerShdw>
            <a:softEdge rad="12700"/>
          </a:effectLst>
        </p:spPr>
        <p:txBody>
          <a:bodyPr wrap="square" rtlCol="0">
            <a:spAutoFit/>
          </a:bodyPr>
          <a:lstStyle/>
          <a:p>
            <a:r>
              <a:rPr lang="en-US" altLang="en-US" sz="3200" dirty="0">
                <a:solidFill>
                  <a:srgbClr val="676F69"/>
                </a:solidFill>
                <a:latin typeface="+mj-lt"/>
              </a:rPr>
              <a:t>based on specific and articulable evidence, there is reasonable cause to believe that immediately assuming protective custody and temporary foster custody of a child is necessary to protect the child from serious harm that is likely to occur before a court order can be obtained</a:t>
            </a:r>
            <a:endParaRPr lang="en-US" altLang="en-US" sz="3200" b="1" dirty="0">
              <a:solidFill>
                <a:srgbClr val="676F69"/>
              </a:solidFill>
              <a:latin typeface="+mj-lt"/>
            </a:endParaRPr>
          </a:p>
        </p:txBody>
      </p:sp>
    </p:spTree>
    <p:extLst>
      <p:ext uri="{BB962C8B-B14F-4D97-AF65-F5344CB8AC3E}">
        <p14:creationId xmlns:p14="http://schemas.microsoft.com/office/powerpoint/2010/main" val="2530155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0C9C2"/>
        </a:solidFill>
        <a:effectLst/>
      </p:bgPr>
    </p:bg>
    <p:spTree>
      <p:nvGrpSpPr>
        <p:cNvPr id="1" name="">
          <a:extLst>
            <a:ext uri="{FF2B5EF4-FFF2-40B4-BE49-F238E27FC236}">
              <a16:creationId xmlns:a16="http://schemas.microsoft.com/office/drawing/2014/main" id="{DE0BFF36-2CDB-6B2F-9250-88C4E7E271EA}"/>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AB8FB9BE-A4AC-E14C-1993-42249A882F64}"/>
              </a:ext>
            </a:extLst>
          </p:cNvPr>
          <p:cNvSpPr>
            <a:spLocks noGrp="1"/>
          </p:cNvSpPr>
          <p:nvPr>
            <p:ph type="title"/>
          </p:nvPr>
        </p:nvSpPr>
        <p:spPr>
          <a:xfrm>
            <a:off x="914513" y="618836"/>
            <a:ext cx="8543524" cy="1274619"/>
          </a:xfrm>
        </p:spPr>
        <p:txBody>
          <a:bodyPr>
            <a:noAutofit/>
          </a:bodyPr>
          <a:lstStyle/>
          <a:p>
            <a:r>
              <a:rPr lang="en-US" sz="3600" dirty="0"/>
              <a:t>Standard for the Court to Order TFC:</a:t>
            </a:r>
            <a:br>
              <a:rPr lang="en-US" sz="3600" dirty="0"/>
            </a:br>
            <a:r>
              <a:rPr lang="en-US" sz="3600" dirty="0"/>
              <a:t>	</a:t>
            </a:r>
            <a:r>
              <a:rPr lang="en-US" sz="4400" u="sng" dirty="0"/>
              <a:t>IMMINENT HARM</a:t>
            </a:r>
          </a:p>
        </p:txBody>
      </p:sp>
      <p:sp>
        <p:nvSpPr>
          <p:cNvPr id="2" name="Text Placeholder 1">
            <a:extLst>
              <a:ext uri="{FF2B5EF4-FFF2-40B4-BE49-F238E27FC236}">
                <a16:creationId xmlns:a16="http://schemas.microsoft.com/office/drawing/2014/main" id="{72ED8986-CCFA-BA8E-B22D-292CDC34368E}"/>
              </a:ext>
            </a:extLst>
          </p:cNvPr>
          <p:cNvSpPr>
            <a:spLocks noGrp="1"/>
          </p:cNvSpPr>
          <p:nvPr>
            <p:ph type="body" sz="quarter" idx="11"/>
          </p:nvPr>
        </p:nvSpPr>
        <p:spPr>
          <a:xfrm>
            <a:off x="1043709" y="2179782"/>
            <a:ext cx="9688946" cy="1450109"/>
          </a:xfrm>
          <a:solidFill>
            <a:srgbClr val="F2F1EE"/>
          </a:solidFill>
          <a:effectLst>
            <a:outerShdw blurRad="63500" sx="102000" sy="102000" algn="ctr" rotWithShape="0">
              <a:prstClr val="black">
                <a:alpha val="40000"/>
              </a:prstClr>
            </a:outerShdw>
            <a:softEdge rad="12700"/>
          </a:effectLst>
        </p:spPr>
        <p:txBody>
          <a:bodyPr>
            <a:normAutofit/>
          </a:bodyPr>
          <a:lstStyle/>
          <a:p>
            <a:pPr>
              <a:lnSpc>
                <a:spcPct val="100000"/>
              </a:lnSpc>
            </a:pPr>
            <a:r>
              <a:rPr lang="en-US" sz="2800" u="sng" dirty="0"/>
              <a:t>OLD</a:t>
            </a:r>
            <a:r>
              <a:rPr lang="en-US" sz="2800" dirty="0"/>
              <a:t>: without intervention within the next ninety days, there is reasonable cause to believe that harm to the child will occur or reoccur</a:t>
            </a:r>
          </a:p>
        </p:txBody>
      </p:sp>
      <p:sp>
        <p:nvSpPr>
          <p:cNvPr id="4" name="Text Placeholder 1">
            <a:extLst>
              <a:ext uri="{FF2B5EF4-FFF2-40B4-BE49-F238E27FC236}">
                <a16:creationId xmlns:a16="http://schemas.microsoft.com/office/drawing/2014/main" id="{25F0739C-00D5-C07B-F8B2-D3AF6366B4B2}"/>
              </a:ext>
            </a:extLst>
          </p:cNvPr>
          <p:cNvSpPr txBox="1">
            <a:spLocks/>
          </p:cNvSpPr>
          <p:nvPr/>
        </p:nvSpPr>
        <p:spPr>
          <a:xfrm>
            <a:off x="1644073" y="3870036"/>
            <a:ext cx="9504218" cy="2586182"/>
          </a:xfrm>
          <a:prstGeom prst="rect">
            <a:avLst/>
          </a:prstGeom>
          <a:solidFill>
            <a:srgbClr val="F2F1EE"/>
          </a:solidFill>
          <a:effectLst>
            <a:outerShdw blurRad="63500" sx="102000" sy="102000" algn="ctr" rotWithShape="0">
              <a:prstClr val="black">
                <a:alpha val="40000"/>
              </a:prstClr>
            </a:outerShdw>
            <a:softEdge rad="12700"/>
          </a:effectLst>
        </p:spPr>
        <p:txBody>
          <a:bodyPr vert="horz" lIns="91440" tIns="45720" rIns="91440" bIns="45720" rtlCol="0">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accent2">
                    <a:lumMod val="50000"/>
                  </a:schemeClr>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3200" u="sng" dirty="0"/>
              <a:t>NEW</a:t>
            </a:r>
            <a:r>
              <a:rPr lang="en-US" sz="3200" dirty="0"/>
              <a:t>: there is reasonable cause to believe that harm to the child will occur or reoccur and no reasonable efforts other than removal of the child from the family home will adequately prevent the harm</a:t>
            </a:r>
          </a:p>
        </p:txBody>
      </p:sp>
    </p:spTree>
    <p:extLst>
      <p:ext uri="{BB962C8B-B14F-4D97-AF65-F5344CB8AC3E}">
        <p14:creationId xmlns:p14="http://schemas.microsoft.com/office/powerpoint/2010/main" val="276446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C3578-9D44-B5D4-73E8-C2F52F860BD1}"/>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E67C2189-4C89-FBF1-C961-B8A952F55E65}"/>
              </a:ext>
            </a:extLst>
          </p:cNvPr>
          <p:cNvSpPr>
            <a:spLocks noGrp="1"/>
          </p:cNvSpPr>
          <p:nvPr>
            <p:ph type="title"/>
          </p:nvPr>
        </p:nvSpPr>
        <p:spPr>
          <a:xfrm>
            <a:off x="928309" y="645393"/>
            <a:ext cx="10621707" cy="683491"/>
          </a:xfrm>
        </p:spPr>
        <p:txBody>
          <a:bodyPr>
            <a:noAutofit/>
          </a:bodyPr>
          <a:lstStyle/>
          <a:p>
            <a:r>
              <a:rPr lang="en-US" sz="4200" dirty="0"/>
              <a:t>3 Pathways to Court Orders for Custody</a:t>
            </a:r>
            <a:endParaRPr lang="en-US" sz="4200" u="sng" dirty="0"/>
          </a:p>
        </p:txBody>
      </p:sp>
      <p:graphicFrame>
        <p:nvGraphicFramePr>
          <p:cNvPr id="5" name="Diagram 4">
            <a:extLst>
              <a:ext uri="{FF2B5EF4-FFF2-40B4-BE49-F238E27FC236}">
                <a16:creationId xmlns:a16="http://schemas.microsoft.com/office/drawing/2014/main" id="{C692BB42-47F1-1C86-2082-C9E48105C203}"/>
              </a:ext>
            </a:extLst>
          </p:cNvPr>
          <p:cNvGraphicFramePr/>
          <p:nvPr>
            <p:extLst>
              <p:ext uri="{D42A27DB-BD31-4B8C-83A1-F6EECF244321}">
                <p14:modId xmlns:p14="http://schemas.microsoft.com/office/powerpoint/2010/main" val="511731684"/>
              </p:ext>
            </p:extLst>
          </p:nvPr>
        </p:nvGraphicFramePr>
        <p:xfrm>
          <a:off x="1542473" y="1477819"/>
          <a:ext cx="9665797" cy="1434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Diagram 11">
            <a:extLst>
              <a:ext uri="{FF2B5EF4-FFF2-40B4-BE49-F238E27FC236}">
                <a16:creationId xmlns:a16="http://schemas.microsoft.com/office/drawing/2014/main" id="{447FBDC5-391D-C09D-7187-86CA62340DF0}"/>
              </a:ext>
            </a:extLst>
          </p:cNvPr>
          <p:cNvGraphicFramePr/>
          <p:nvPr>
            <p:extLst>
              <p:ext uri="{D42A27DB-BD31-4B8C-83A1-F6EECF244321}">
                <p14:modId xmlns:p14="http://schemas.microsoft.com/office/powerpoint/2010/main" val="3991208152"/>
              </p:ext>
            </p:extLst>
          </p:nvPr>
        </p:nvGraphicFramePr>
        <p:xfrm>
          <a:off x="1542472" y="5310909"/>
          <a:ext cx="9693507" cy="12821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3" name="Diagram 12">
            <a:extLst>
              <a:ext uri="{FF2B5EF4-FFF2-40B4-BE49-F238E27FC236}">
                <a16:creationId xmlns:a16="http://schemas.microsoft.com/office/drawing/2014/main" id="{98163B68-3CE0-F4AE-698C-51FFFC3DED48}"/>
              </a:ext>
            </a:extLst>
          </p:cNvPr>
          <p:cNvGraphicFramePr/>
          <p:nvPr>
            <p:extLst>
              <p:ext uri="{D42A27DB-BD31-4B8C-83A1-F6EECF244321}">
                <p14:modId xmlns:p14="http://schemas.microsoft.com/office/powerpoint/2010/main" val="3591304762"/>
              </p:ext>
            </p:extLst>
          </p:nvPr>
        </p:nvGraphicFramePr>
        <p:xfrm>
          <a:off x="1542472" y="3177308"/>
          <a:ext cx="9665797" cy="179950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 name="TextBox 1">
            <a:extLst>
              <a:ext uri="{FF2B5EF4-FFF2-40B4-BE49-F238E27FC236}">
                <a16:creationId xmlns:a16="http://schemas.microsoft.com/office/drawing/2014/main" id="{CEB57FA4-C073-5069-2A44-03228F059B58}"/>
              </a:ext>
            </a:extLst>
          </p:cNvPr>
          <p:cNvSpPr txBox="1"/>
          <p:nvPr/>
        </p:nvSpPr>
        <p:spPr>
          <a:xfrm>
            <a:off x="826655" y="3685310"/>
            <a:ext cx="481222" cy="646331"/>
          </a:xfrm>
          <a:prstGeom prst="rect">
            <a:avLst/>
          </a:prstGeom>
          <a:noFill/>
        </p:spPr>
        <p:txBody>
          <a:bodyPr wrap="none" rtlCol="0">
            <a:spAutoFit/>
          </a:bodyPr>
          <a:lstStyle/>
          <a:p>
            <a:r>
              <a:rPr lang="en-US" sz="3600" dirty="0">
                <a:solidFill>
                  <a:srgbClr val="676F69"/>
                </a:solidFill>
              </a:rPr>
              <a:t>2</a:t>
            </a:r>
          </a:p>
        </p:txBody>
      </p:sp>
      <p:sp>
        <p:nvSpPr>
          <p:cNvPr id="3" name="TextBox 2">
            <a:extLst>
              <a:ext uri="{FF2B5EF4-FFF2-40B4-BE49-F238E27FC236}">
                <a16:creationId xmlns:a16="http://schemas.microsoft.com/office/drawing/2014/main" id="{4BA35158-6FE9-CF0A-5535-F8E0F5D7377B}"/>
              </a:ext>
            </a:extLst>
          </p:cNvPr>
          <p:cNvSpPr txBox="1"/>
          <p:nvPr/>
        </p:nvSpPr>
        <p:spPr>
          <a:xfrm>
            <a:off x="826655" y="1872060"/>
            <a:ext cx="481222" cy="646331"/>
          </a:xfrm>
          <a:prstGeom prst="rect">
            <a:avLst/>
          </a:prstGeom>
          <a:noFill/>
        </p:spPr>
        <p:txBody>
          <a:bodyPr wrap="none" rtlCol="0">
            <a:spAutoFit/>
          </a:bodyPr>
          <a:lstStyle/>
          <a:p>
            <a:r>
              <a:rPr lang="en-US" sz="3600" dirty="0">
                <a:solidFill>
                  <a:srgbClr val="676F69"/>
                </a:solidFill>
              </a:rPr>
              <a:t>1</a:t>
            </a:r>
          </a:p>
        </p:txBody>
      </p:sp>
      <p:sp>
        <p:nvSpPr>
          <p:cNvPr id="4" name="TextBox 3">
            <a:extLst>
              <a:ext uri="{FF2B5EF4-FFF2-40B4-BE49-F238E27FC236}">
                <a16:creationId xmlns:a16="http://schemas.microsoft.com/office/drawing/2014/main" id="{C9C97041-FA7A-FBF4-FBA2-92ED017C6893}"/>
              </a:ext>
            </a:extLst>
          </p:cNvPr>
          <p:cNvSpPr txBox="1"/>
          <p:nvPr/>
        </p:nvSpPr>
        <p:spPr>
          <a:xfrm>
            <a:off x="826655" y="5628803"/>
            <a:ext cx="481222" cy="646331"/>
          </a:xfrm>
          <a:prstGeom prst="rect">
            <a:avLst/>
          </a:prstGeom>
          <a:noFill/>
        </p:spPr>
        <p:txBody>
          <a:bodyPr wrap="none" rtlCol="0">
            <a:spAutoFit/>
          </a:bodyPr>
          <a:lstStyle/>
          <a:p>
            <a:r>
              <a:rPr lang="en-US" sz="3600" dirty="0">
                <a:solidFill>
                  <a:srgbClr val="676F69"/>
                </a:solidFill>
              </a:rPr>
              <a:t>3</a:t>
            </a:r>
          </a:p>
        </p:txBody>
      </p:sp>
    </p:spTree>
    <p:extLst>
      <p:ext uri="{BB962C8B-B14F-4D97-AF65-F5344CB8AC3E}">
        <p14:creationId xmlns:p14="http://schemas.microsoft.com/office/powerpoint/2010/main" val="348831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a:extLst>
            <a:ext uri="{FF2B5EF4-FFF2-40B4-BE49-F238E27FC236}">
              <a16:creationId xmlns:a16="http://schemas.microsoft.com/office/drawing/2014/main" id="{E3E58EE6-3D02-2030-0046-DD33EC268F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0D8DE9-6400-3938-0678-C8B2484BCE16}"/>
              </a:ext>
            </a:extLst>
          </p:cNvPr>
          <p:cNvSpPr>
            <a:spLocks noGrp="1"/>
          </p:cNvSpPr>
          <p:nvPr>
            <p:ph type="title"/>
          </p:nvPr>
        </p:nvSpPr>
        <p:spPr>
          <a:xfrm>
            <a:off x="914513" y="711201"/>
            <a:ext cx="9845851" cy="1246908"/>
          </a:xfrm>
        </p:spPr>
        <p:txBody>
          <a:bodyPr>
            <a:normAutofit/>
          </a:bodyPr>
          <a:lstStyle/>
          <a:p>
            <a:r>
              <a:rPr lang="en-US" sz="4000" dirty="0"/>
              <a:t>New Process:</a:t>
            </a:r>
            <a:br>
              <a:rPr lang="en-US" sz="4400" dirty="0"/>
            </a:br>
            <a:r>
              <a:rPr lang="en-US" sz="4400" dirty="0"/>
              <a:t>	Orders for Protective Custody</a:t>
            </a:r>
          </a:p>
        </p:txBody>
      </p:sp>
      <p:sp>
        <p:nvSpPr>
          <p:cNvPr id="6" name="Text Placeholder 5">
            <a:extLst>
              <a:ext uri="{FF2B5EF4-FFF2-40B4-BE49-F238E27FC236}">
                <a16:creationId xmlns:a16="http://schemas.microsoft.com/office/drawing/2014/main" id="{76342EC3-D64F-6975-77FB-9665AFF336BA}"/>
              </a:ext>
            </a:extLst>
          </p:cNvPr>
          <p:cNvSpPr>
            <a:spLocks noGrp="1"/>
          </p:cNvSpPr>
          <p:nvPr>
            <p:ph type="body" sz="quarter" idx="12"/>
          </p:nvPr>
        </p:nvSpPr>
        <p:spPr>
          <a:xfrm>
            <a:off x="1084117" y="2050471"/>
            <a:ext cx="9436101" cy="4414983"/>
          </a:xfrm>
        </p:spPr>
        <p:txBody>
          <a:bodyPr/>
          <a:lstStyle/>
          <a:p>
            <a:pPr marL="571500" indent="-342900"/>
            <a:r>
              <a:rPr lang="ar-AE" sz="2800" dirty="0">
                <a:latin typeface="Calibri" panose="020F0502020204030204" pitchFamily="34" charset="0"/>
                <a:cs typeface="Calibri" panose="020F0502020204030204" pitchFamily="34" charset="0"/>
              </a:rPr>
              <a:t>٭</a:t>
            </a:r>
            <a:r>
              <a:rPr lang="en-US" sz="2800" dirty="0">
                <a:latin typeface="Calibri" panose="020F0502020204030204" pitchFamily="34" charset="0"/>
                <a:cs typeface="Calibri" panose="020F0502020204030204" pitchFamily="34" charset="0"/>
              </a:rPr>
              <a:t> </a:t>
            </a:r>
            <a:r>
              <a:rPr lang="en-US" sz="2800" dirty="0"/>
              <a:t>See HRS </a:t>
            </a:r>
            <a:r>
              <a:rPr lang="en-US" sz="2800" dirty="0">
                <a:latin typeface="Leelawadee UI Semilight" panose="020B0402040204020203" pitchFamily="34" charset="-34"/>
                <a:cs typeface="Leelawadee UI Semilight" panose="020B0402040204020203" pitchFamily="34" charset="-34"/>
              </a:rPr>
              <a:t>§</a:t>
            </a:r>
            <a:r>
              <a:rPr lang="en-US" sz="2800" dirty="0"/>
              <a:t> 587A-11(9)</a:t>
            </a:r>
          </a:p>
          <a:p>
            <a:pPr marL="571500" indent="-342900"/>
            <a:r>
              <a:rPr lang="en-US" sz="2800" dirty="0"/>
              <a:t>DHS files a petition </a:t>
            </a:r>
            <a:r>
              <a:rPr lang="en-US" sz="2800" u="sng" dirty="0"/>
              <a:t>AND</a:t>
            </a:r>
            <a:r>
              <a:rPr lang="en-US" sz="2800" dirty="0"/>
              <a:t> an ex parte motion for protective custody with a declaration </a:t>
            </a:r>
          </a:p>
          <a:p>
            <a:pPr marL="571500" indent="-342900"/>
            <a:r>
              <a:rPr lang="en-US" sz="2800" dirty="0"/>
              <a:t>The court issues an order for protective custody if it finds reasonable cause to believe that the child is subject to </a:t>
            </a:r>
            <a:r>
              <a:rPr lang="en-US" sz="2800" u="sng" dirty="0"/>
              <a:t>IMMINENT HARM</a:t>
            </a:r>
            <a:endParaRPr lang="en-US" sz="2800" dirty="0"/>
          </a:p>
        </p:txBody>
      </p:sp>
    </p:spTree>
    <p:extLst>
      <p:ext uri="{BB962C8B-B14F-4D97-AF65-F5344CB8AC3E}">
        <p14:creationId xmlns:p14="http://schemas.microsoft.com/office/powerpoint/2010/main" val="795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8D2CD"/>
        </a:solidFill>
        <a:effectLst/>
      </p:bgPr>
    </p:bg>
    <p:spTree>
      <p:nvGrpSpPr>
        <p:cNvPr id="1" name="">
          <a:extLst>
            <a:ext uri="{FF2B5EF4-FFF2-40B4-BE49-F238E27FC236}">
              <a16:creationId xmlns:a16="http://schemas.microsoft.com/office/drawing/2014/main" id="{C068DE2E-291F-10D0-83AE-9F353563AA8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D4BBEF7-81C4-E5BE-5C83-E898537EE891}"/>
              </a:ext>
            </a:extLst>
          </p:cNvPr>
          <p:cNvPicPr>
            <a:picLocks noChangeAspect="1"/>
          </p:cNvPicPr>
          <p:nvPr/>
        </p:nvPicPr>
        <p:blipFill>
          <a:blip r:embed="rId3"/>
          <a:stretch>
            <a:fillRect/>
          </a:stretch>
        </p:blipFill>
        <p:spPr>
          <a:xfrm>
            <a:off x="1014641" y="673709"/>
            <a:ext cx="4542698" cy="5873006"/>
          </a:xfrm>
          <a:prstGeom prst="rect">
            <a:avLst/>
          </a:prstGeom>
          <a:ln w="19050">
            <a:solidFill>
              <a:srgbClr val="676F69"/>
            </a:solidFill>
          </a:ln>
          <a:effectLst>
            <a:outerShdw blurRad="63500" sx="102000" sy="102000" algn="ctr" rotWithShape="0">
              <a:srgbClr val="676F69">
                <a:alpha val="40000"/>
              </a:srgbClr>
            </a:outerShdw>
          </a:effectLst>
        </p:spPr>
      </p:pic>
      <p:pic>
        <p:nvPicPr>
          <p:cNvPr id="11" name="Picture 10">
            <a:extLst>
              <a:ext uri="{FF2B5EF4-FFF2-40B4-BE49-F238E27FC236}">
                <a16:creationId xmlns:a16="http://schemas.microsoft.com/office/drawing/2014/main" id="{88B79102-B2DD-46A7-39F5-B5E1743B1140}"/>
              </a:ext>
            </a:extLst>
          </p:cNvPr>
          <p:cNvPicPr>
            <a:picLocks noChangeAspect="1"/>
          </p:cNvPicPr>
          <p:nvPr/>
        </p:nvPicPr>
        <p:blipFill>
          <a:blip r:embed="rId4"/>
          <a:stretch>
            <a:fillRect/>
          </a:stretch>
        </p:blipFill>
        <p:spPr>
          <a:xfrm>
            <a:off x="6634662" y="673709"/>
            <a:ext cx="4542697" cy="5895680"/>
          </a:xfrm>
          <a:prstGeom prst="rect">
            <a:avLst/>
          </a:prstGeom>
          <a:ln w="19050">
            <a:solidFill>
              <a:srgbClr val="676F69"/>
            </a:solidFill>
          </a:ln>
          <a:effectLst>
            <a:outerShdw blurRad="63500" sx="102000" sy="102000" algn="ctr" rotWithShape="0">
              <a:srgbClr val="676F69">
                <a:alpha val="40000"/>
              </a:srgbClr>
            </a:outerShdw>
          </a:effectLst>
        </p:spPr>
      </p:pic>
    </p:spTree>
    <p:extLst>
      <p:ext uri="{BB962C8B-B14F-4D97-AF65-F5344CB8AC3E}">
        <p14:creationId xmlns:p14="http://schemas.microsoft.com/office/powerpoint/2010/main" val="208790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0C9C2"/>
        </a:solidFill>
        <a:effectLst/>
      </p:bgPr>
    </p:bg>
    <p:spTree>
      <p:nvGrpSpPr>
        <p:cNvPr id="1" name="">
          <a:extLst>
            <a:ext uri="{FF2B5EF4-FFF2-40B4-BE49-F238E27FC236}">
              <a16:creationId xmlns:a16="http://schemas.microsoft.com/office/drawing/2014/main" id="{C59F0F2C-900E-BD9E-A2BF-8A00924D2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9D6A9-553B-3E7B-3DD5-232D97ECD27F}"/>
              </a:ext>
            </a:extLst>
          </p:cNvPr>
          <p:cNvSpPr>
            <a:spLocks noGrp="1"/>
          </p:cNvSpPr>
          <p:nvPr>
            <p:ph type="title"/>
          </p:nvPr>
        </p:nvSpPr>
        <p:spPr>
          <a:xfrm>
            <a:off x="895529" y="584729"/>
            <a:ext cx="8913489" cy="1496292"/>
          </a:xfrm>
        </p:spPr>
        <p:txBody>
          <a:bodyPr>
            <a:noAutofit/>
          </a:bodyPr>
          <a:lstStyle/>
          <a:p>
            <a:r>
              <a:rPr lang="en-US" sz="4000" dirty="0"/>
              <a:t>What’s in an </a:t>
            </a:r>
            <a:br>
              <a:rPr lang="en-US" sz="4000" dirty="0"/>
            </a:br>
            <a:r>
              <a:rPr lang="en-US" sz="4000" dirty="0"/>
              <a:t>	Order for Protective Custody?</a:t>
            </a:r>
            <a:endParaRPr lang="en-US" sz="4000" u="sng" dirty="0">
              <a:solidFill>
                <a:srgbClr val="676F69"/>
              </a:solidFill>
            </a:endParaRPr>
          </a:p>
        </p:txBody>
      </p:sp>
      <p:sp>
        <p:nvSpPr>
          <p:cNvPr id="6" name="TextBox 5">
            <a:extLst>
              <a:ext uri="{FF2B5EF4-FFF2-40B4-BE49-F238E27FC236}">
                <a16:creationId xmlns:a16="http://schemas.microsoft.com/office/drawing/2014/main" id="{47239A9D-74AF-068B-9B7F-DC2CC3070969}"/>
              </a:ext>
            </a:extLst>
          </p:cNvPr>
          <p:cNvSpPr txBox="1"/>
          <p:nvPr/>
        </p:nvSpPr>
        <p:spPr>
          <a:xfrm>
            <a:off x="1403928" y="2179782"/>
            <a:ext cx="9559636" cy="4093428"/>
          </a:xfrm>
          <a:prstGeom prst="rect">
            <a:avLst/>
          </a:prstGeom>
          <a:noFill/>
        </p:spPr>
        <p:txBody>
          <a:bodyPr wrap="square" rtlCol="0">
            <a:spAutoFit/>
          </a:bodyPr>
          <a:lstStyle/>
          <a:p>
            <a:r>
              <a:rPr lang="en-US" altLang="en-US" sz="2800" dirty="0">
                <a:solidFill>
                  <a:srgbClr val="676F69"/>
                </a:solidFill>
                <a:latin typeface="+mj-lt"/>
              </a:rPr>
              <a:t>A police officer shall immediately take the child into protective custody and transfer custody to the DHS, which will then assume TFC</a:t>
            </a:r>
          </a:p>
          <a:p>
            <a:endParaRPr lang="en-US" altLang="en-US" dirty="0">
              <a:solidFill>
                <a:srgbClr val="676F69"/>
              </a:solidFill>
              <a:latin typeface="+mj-lt"/>
            </a:endParaRPr>
          </a:p>
          <a:p>
            <a:r>
              <a:rPr lang="en-US" altLang="en-US" sz="2800" dirty="0">
                <a:solidFill>
                  <a:srgbClr val="676F69"/>
                </a:solidFill>
                <a:latin typeface="+mj-lt"/>
              </a:rPr>
              <a:t>A police officer shall make every reasonable effort to personally serve the child’s parents and any person who has physical custody of the child with copies of the ex parte motion and order</a:t>
            </a:r>
            <a:endParaRPr lang="en-US" altLang="en-US" sz="1200" dirty="0">
              <a:solidFill>
                <a:srgbClr val="676F69"/>
              </a:solidFill>
            </a:endParaRPr>
          </a:p>
          <a:p>
            <a:endParaRPr lang="en-US" altLang="en-US" dirty="0">
              <a:solidFill>
                <a:srgbClr val="676F69"/>
              </a:solidFill>
            </a:endParaRPr>
          </a:p>
          <a:p>
            <a:r>
              <a:rPr lang="en-US" altLang="en-US" sz="2800" dirty="0">
                <a:solidFill>
                  <a:srgbClr val="676F69"/>
                </a:solidFill>
              </a:rPr>
              <a:t>All parties shall appear at a TFC hearing</a:t>
            </a:r>
          </a:p>
        </p:txBody>
      </p:sp>
    </p:spTree>
    <p:extLst>
      <p:ext uri="{BB962C8B-B14F-4D97-AF65-F5344CB8AC3E}">
        <p14:creationId xmlns:p14="http://schemas.microsoft.com/office/powerpoint/2010/main" val="109148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a:extLst>
            <a:ext uri="{FF2B5EF4-FFF2-40B4-BE49-F238E27FC236}">
              <a16:creationId xmlns:a16="http://schemas.microsoft.com/office/drawing/2014/main" id="{C9B2B949-6921-7680-58AD-99C2DF905C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CB5A95-8565-CBD3-3422-81133C8B258D}"/>
              </a:ext>
            </a:extLst>
          </p:cNvPr>
          <p:cNvSpPr>
            <a:spLocks noGrp="1"/>
          </p:cNvSpPr>
          <p:nvPr>
            <p:ph type="title"/>
          </p:nvPr>
        </p:nvSpPr>
        <p:spPr>
          <a:xfrm>
            <a:off x="914513" y="554182"/>
            <a:ext cx="9845851" cy="1334531"/>
          </a:xfrm>
        </p:spPr>
        <p:txBody>
          <a:bodyPr>
            <a:noAutofit/>
          </a:bodyPr>
          <a:lstStyle/>
          <a:p>
            <a:r>
              <a:rPr lang="en-US" sz="4000" dirty="0"/>
              <a:t>New Process:</a:t>
            </a:r>
            <a:br>
              <a:rPr lang="en-US" sz="4400" dirty="0"/>
            </a:br>
            <a:r>
              <a:rPr lang="en-US" sz="4400" dirty="0"/>
              <a:t>	Orders for Protective Custody</a:t>
            </a:r>
            <a:br>
              <a:rPr lang="en-US" sz="4400" dirty="0"/>
            </a:br>
            <a:endParaRPr lang="en-US" sz="4400" dirty="0"/>
          </a:p>
        </p:txBody>
      </p:sp>
      <p:graphicFrame>
        <p:nvGraphicFramePr>
          <p:cNvPr id="4" name="Diagram 3">
            <a:extLst>
              <a:ext uri="{FF2B5EF4-FFF2-40B4-BE49-F238E27FC236}">
                <a16:creationId xmlns:a16="http://schemas.microsoft.com/office/drawing/2014/main" id="{B0C9A941-218F-E366-9FCC-0F217F385C6E}"/>
              </a:ext>
            </a:extLst>
          </p:cNvPr>
          <p:cNvGraphicFramePr/>
          <p:nvPr>
            <p:extLst>
              <p:ext uri="{D42A27DB-BD31-4B8C-83A1-F6EECF244321}">
                <p14:modId xmlns:p14="http://schemas.microsoft.com/office/powerpoint/2010/main" val="2037006345"/>
              </p:ext>
            </p:extLst>
          </p:nvPr>
        </p:nvGraphicFramePr>
        <p:xfrm>
          <a:off x="355656" y="1941915"/>
          <a:ext cx="10963564" cy="1921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18F2F3B4-F33A-6590-BD1E-DD72C4BFE7A1}"/>
              </a:ext>
            </a:extLst>
          </p:cNvPr>
          <p:cNvGraphicFramePr/>
          <p:nvPr>
            <p:extLst>
              <p:ext uri="{D42A27DB-BD31-4B8C-83A1-F6EECF244321}">
                <p14:modId xmlns:p14="http://schemas.microsoft.com/office/powerpoint/2010/main" val="433651874"/>
              </p:ext>
            </p:extLst>
          </p:nvPr>
        </p:nvGraphicFramePr>
        <p:xfrm>
          <a:off x="914513" y="3874685"/>
          <a:ext cx="10963564" cy="19211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a:extLst>
              <a:ext uri="{FF2B5EF4-FFF2-40B4-BE49-F238E27FC236}">
                <a16:creationId xmlns:a16="http://schemas.microsoft.com/office/drawing/2014/main" id="{9A6F5C75-79CB-C384-AF63-009CBE929395}"/>
              </a:ext>
            </a:extLst>
          </p:cNvPr>
          <p:cNvSpPr txBox="1"/>
          <p:nvPr/>
        </p:nvSpPr>
        <p:spPr>
          <a:xfrm>
            <a:off x="4442692" y="5763551"/>
            <a:ext cx="7832435" cy="369332"/>
          </a:xfrm>
          <a:prstGeom prst="rect">
            <a:avLst/>
          </a:prstGeom>
          <a:noFill/>
        </p:spPr>
        <p:txBody>
          <a:bodyPr wrap="square" rtlCol="0">
            <a:spAutoFit/>
          </a:bodyPr>
          <a:lstStyle/>
          <a:p>
            <a:r>
              <a:rPr lang="en-US" dirty="0">
                <a:solidFill>
                  <a:srgbClr val="676F69"/>
                </a:solidFill>
              </a:rPr>
              <a:t>Note: the court is only accessible during regular business hours</a:t>
            </a:r>
          </a:p>
        </p:txBody>
      </p:sp>
    </p:spTree>
    <p:extLst>
      <p:ext uri="{BB962C8B-B14F-4D97-AF65-F5344CB8AC3E}">
        <p14:creationId xmlns:p14="http://schemas.microsoft.com/office/powerpoint/2010/main" val="392819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a:extLst>
            <a:ext uri="{FF2B5EF4-FFF2-40B4-BE49-F238E27FC236}">
              <a16:creationId xmlns:a16="http://schemas.microsoft.com/office/drawing/2014/main" id="{B31F198B-FCB7-E578-CF26-5EA254F0D08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CA6836C-DB7C-1552-F544-1E030849F26E}"/>
              </a:ext>
            </a:extLst>
          </p:cNvPr>
          <p:cNvGraphicFramePr>
            <a:graphicFrameLocks noGrp="1"/>
          </p:cNvGraphicFramePr>
          <p:nvPr>
            <p:extLst>
              <p:ext uri="{D42A27DB-BD31-4B8C-83A1-F6EECF244321}">
                <p14:modId xmlns:p14="http://schemas.microsoft.com/office/powerpoint/2010/main" val="1583021669"/>
              </p:ext>
            </p:extLst>
          </p:nvPr>
        </p:nvGraphicFramePr>
        <p:xfrm>
          <a:off x="212437" y="581890"/>
          <a:ext cx="11757894" cy="6077520"/>
        </p:xfrm>
        <a:graphic>
          <a:graphicData uri="http://schemas.openxmlformats.org/drawingml/2006/table">
            <a:tbl>
              <a:tblPr/>
              <a:tblGrid>
                <a:gridCol w="1689799">
                  <a:extLst>
                    <a:ext uri="{9D8B030D-6E8A-4147-A177-3AD203B41FA5}">
                      <a16:colId xmlns:a16="http://schemas.microsoft.com/office/drawing/2014/main" val="319074564"/>
                    </a:ext>
                  </a:extLst>
                </a:gridCol>
                <a:gridCol w="530272">
                  <a:extLst>
                    <a:ext uri="{9D8B030D-6E8A-4147-A177-3AD203B41FA5}">
                      <a16:colId xmlns:a16="http://schemas.microsoft.com/office/drawing/2014/main" val="1214180111"/>
                    </a:ext>
                  </a:extLst>
                </a:gridCol>
                <a:gridCol w="530272">
                  <a:extLst>
                    <a:ext uri="{9D8B030D-6E8A-4147-A177-3AD203B41FA5}">
                      <a16:colId xmlns:a16="http://schemas.microsoft.com/office/drawing/2014/main" val="3034019448"/>
                    </a:ext>
                  </a:extLst>
                </a:gridCol>
                <a:gridCol w="530272">
                  <a:extLst>
                    <a:ext uri="{9D8B030D-6E8A-4147-A177-3AD203B41FA5}">
                      <a16:colId xmlns:a16="http://schemas.microsoft.com/office/drawing/2014/main" val="248821790"/>
                    </a:ext>
                  </a:extLst>
                </a:gridCol>
                <a:gridCol w="530272">
                  <a:extLst>
                    <a:ext uri="{9D8B030D-6E8A-4147-A177-3AD203B41FA5}">
                      <a16:colId xmlns:a16="http://schemas.microsoft.com/office/drawing/2014/main" val="3387787904"/>
                    </a:ext>
                  </a:extLst>
                </a:gridCol>
                <a:gridCol w="530272">
                  <a:extLst>
                    <a:ext uri="{9D8B030D-6E8A-4147-A177-3AD203B41FA5}">
                      <a16:colId xmlns:a16="http://schemas.microsoft.com/office/drawing/2014/main" val="3224982332"/>
                    </a:ext>
                  </a:extLst>
                </a:gridCol>
                <a:gridCol w="530272">
                  <a:extLst>
                    <a:ext uri="{9D8B030D-6E8A-4147-A177-3AD203B41FA5}">
                      <a16:colId xmlns:a16="http://schemas.microsoft.com/office/drawing/2014/main" val="1622864084"/>
                    </a:ext>
                  </a:extLst>
                </a:gridCol>
                <a:gridCol w="530272">
                  <a:extLst>
                    <a:ext uri="{9D8B030D-6E8A-4147-A177-3AD203B41FA5}">
                      <a16:colId xmlns:a16="http://schemas.microsoft.com/office/drawing/2014/main" val="74980252"/>
                    </a:ext>
                  </a:extLst>
                </a:gridCol>
                <a:gridCol w="530272">
                  <a:extLst>
                    <a:ext uri="{9D8B030D-6E8A-4147-A177-3AD203B41FA5}">
                      <a16:colId xmlns:a16="http://schemas.microsoft.com/office/drawing/2014/main" val="1894623222"/>
                    </a:ext>
                  </a:extLst>
                </a:gridCol>
                <a:gridCol w="530272">
                  <a:extLst>
                    <a:ext uri="{9D8B030D-6E8A-4147-A177-3AD203B41FA5}">
                      <a16:colId xmlns:a16="http://schemas.microsoft.com/office/drawing/2014/main" val="3844175692"/>
                    </a:ext>
                  </a:extLst>
                </a:gridCol>
                <a:gridCol w="530272">
                  <a:extLst>
                    <a:ext uri="{9D8B030D-6E8A-4147-A177-3AD203B41FA5}">
                      <a16:colId xmlns:a16="http://schemas.microsoft.com/office/drawing/2014/main" val="4106645802"/>
                    </a:ext>
                  </a:extLst>
                </a:gridCol>
                <a:gridCol w="530272">
                  <a:extLst>
                    <a:ext uri="{9D8B030D-6E8A-4147-A177-3AD203B41FA5}">
                      <a16:colId xmlns:a16="http://schemas.microsoft.com/office/drawing/2014/main" val="993692593"/>
                    </a:ext>
                  </a:extLst>
                </a:gridCol>
                <a:gridCol w="530272">
                  <a:extLst>
                    <a:ext uri="{9D8B030D-6E8A-4147-A177-3AD203B41FA5}">
                      <a16:colId xmlns:a16="http://schemas.microsoft.com/office/drawing/2014/main" val="2795963840"/>
                    </a:ext>
                  </a:extLst>
                </a:gridCol>
                <a:gridCol w="530272">
                  <a:extLst>
                    <a:ext uri="{9D8B030D-6E8A-4147-A177-3AD203B41FA5}">
                      <a16:colId xmlns:a16="http://schemas.microsoft.com/office/drawing/2014/main" val="2328257204"/>
                    </a:ext>
                  </a:extLst>
                </a:gridCol>
                <a:gridCol w="530272">
                  <a:extLst>
                    <a:ext uri="{9D8B030D-6E8A-4147-A177-3AD203B41FA5}">
                      <a16:colId xmlns:a16="http://schemas.microsoft.com/office/drawing/2014/main" val="4288414104"/>
                    </a:ext>
                  </a:extLst>
                </a:gridCol>
                <a:gridCol w="530272">
                  <a:extLst>
                    <a:ext uri="{9D8B030D-6E8A-4147-A177-3AD203B41FA5}">
                      <a16:colId xmlns:a16="http://schemas.microsoft.com/office/drawing/2014/main" val="2326142488"/>
                    </a:ext>
                  </a:extLst>
                </a:gridCol>
                <a:gridCol w="452498">
                  <a:extLst>
                    <a:ext uri="{9D8B030D-6E8A-4147-A177-3AD203B41FA5}">
                      <a16:colId xmlns:a16="http://schemas.microsoft.com/office/drawing/2014/main" val="1477853748"/>
                    </a:ext>
                  </a:extLst>
                </a:gridCol>
                <a:gridCol w="452498">
                  <a:extLst>
                    <a:ext uri="{9D8B030D-6E8A-4147-A177-3AD203B41FA5}">
                      <a16:colId xmlns:a16="http://schemas.microsoft.com/office/drawing/2014/main" val="3873177393"/>
                    </a:ext>
                  </a:extLst>
                </a:gridCol>
                <a:gridCol w="452498">
                  <a:extLst>
                    <a:ext uri="{9D8B030D-6E8A-4147-A177-3AD203B41FA5}">
                      <a16:colId xmlns:a16="http://schemas.microsoft.com/office/drawing/2014/main" val="2974109284"/>
                    </a:ext>
                  </a:extLst>
                </a:gridCol>
                <a:gridCol w="756521">
                  <a:extLst>
                    <a:ext uri="{9D8B030D-6E8A-4147-A177-3AD203B41FA5}">
                      <a16:colId xmlns:a16="http://schemas.microsoft.com/office/drawing/2014/main" val="4281221688"/>
                    </a:ext>
                  </a:extLst>
                </a:gridCol>
              </a:tblGrid>
              <a:tr h="379845">
                <a:tc>
                  <a:txBody>
                    <a:bodyPr/>
                    <a:lstStyle/>
                    <a:p>
                      <a:pPr algn="l" fontAlgn="b"/>
                      <a:r>
                        <a:rPr lang="en-US" sz="1300" b="1" i="0" u="none" strike="noStrike">
                          <a:solidFill>
                            <a:srgbClr val="000000"/>
                          </a:solidFill>
                          <a:effectLst/>
                          <a:latin typeface="Calibri" panose="020F0502020204030204" pitchFamily="34" charset="0"/>
                        </a:rPr>
                        <a:t>PETITION PACKETS</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FCT1</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FCT2</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900" b="1" i="0" u="none" strike="noStrike">
                          <a:solidFill>
                            <a:srgbClr val="000000"/>
                          </a:solidFill>
                          <a:effectLst/>
                          <a:latin typeface="Calibri" panose="020F0502020204030204" pitchFamily="34" charset="0"/>
                        </a:rPr>
                        <a:t>GAL</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PFAC</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900" b="1" i="0" u="none" strike="noStrike">
                          <a:solidFill>
                            <a:srgbClr val="000000"/>
                          </a:solidFill>
                          <a:effectLst/>
                          <a:latin typeface="Calibri" panose="020F0502020204030204" pitchFamily="34" charset="0"/>
                        </a:rPr>
                        <a:t>MO ATTY</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900" b="1" i="0" u="none" strike="noStrike">
                          <a:solidFill>
                            <a:srgbClr val="000000"/>
                          </a:solidFill>
                          <a:effectLst/>
                          <a:latin typeface="Calibri" panose="020F0502020204030204" pitchFamily="34" charset="0"/>
                        </a:rPr>
                        <a:t>FA ATTY</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DAG1</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DAG2</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MO Ext</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FA Ext</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900" b="1" i="0" u="none" strike="noStrike">
                          <a:solidFill>
                            <a:srgbClr val="000000"/>
                          </a:solidFill>
                          <a:effectLst/>
                          <a:latin typeface="Calibri" panose="020F0502020204030204" pitchFamily="34" charset="0"/>
                        </a:rPr>
                        <a:t>Police</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900" b="1" i="0" u="none" strike="noStrike">
                          <a:solidFill>
                            <a:srgbClr val="000000"/>
                          </a:solidFill>
                          <a:effectLst/>
                          <a:latin typeface="Calibri" panose="020F0502020204030204" pitchFamily="34" charset="0"/>
                        </a:rPr>
                        <a:t>P.Cust.1</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900" b="1" i="0" u="none" strike="noStrike">
                          <a:solidFill>
                            <a:srgbClr val="000000"/>
                          </a:solidFill>
                          <a:effectLst/>
                          <a:latin typeface="Calibri" panose="020F0502020204030204" pitchFamily="34" charset="0"/>
                        </a:rPr>
                        <a:t>P.Cust.2</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MO</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FA</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SW</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UNIT</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FPPEU</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100" b="1" i="0" u="none" strike="noStrike">
                          <a:solidFill>
                            <a:srgbClr val="000000"/>
                          </a:solidFill>
                          <a:effectLst/>
                          <a:latin typeface="Calibri" panose="020F0502020204030204" pitchFamily="34" charset="0"/>
                        </a:rPr>
                        <a:t>TOTAL</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70396029"/>
                  </a:ext>
                </a:extLst>
              </a:tr>
              <a:tr h="379845">
                <a:tc>
                  <a:txBody>
                    <a:bodyPr/>
                    <a:lstStyle/>
                    <a:p>
                      <a:pPr algn="l" fontAlgn="ctr"/>
                      <a:r>
                        <a:rPr lang="en-US" sz="1100" b="1" i="0" u="none" strike="noStrike">
                          <a:solidFill>
                            <a:srgbClr val="000000"/>
                          </a:solidFill>
                          <a:effectLst/>
                          <a:latin typeface="Calibri" panose="020F0502020204030204" pitchFamily="34" charset="0"/>
                        </a:rPr>
                        <a:t>Petition</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15</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051403972"/>
                  </a:ext>
                </a:extLst>
              </a:tr>
              <a:tr h="379845">
                <a:tc>
                  <a:txBody>
                    <a:bodyPr/>
                    <a:lstStyle/>
                    <a:p>
                      <a:pPr algn="l" fontAlgn="ctr"/>
                      <a:r>
                        <a:rPr lang="en-US" sz="1100" b="1" i="0" u="none" strike="noStrike">
                          <a:solidFill>
                            <a:srgbClr val="000000"/>
                          </a:solidFill>
                          <a:effectLst/>
                          <a:latin typeface="Calibri" panose="020F0502020204030204" pitchFamily="34" charset="0"/>
                        </a:rPr>
                        <a:t>Mother's Summons</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12</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23780801"/>
                  </a:ext>
                </a:extLst>
              </a:tr>
              <a:tr h="379845">
                <a:tc>
                  <a:txBody>
                    <a:bodyPr/>
                    <a:lstStyle/>
                    <a:p>
                      <a:pPr algn="l" fontAlgn="ctr"/>
                      <a:r>
                        <a:rPr lang="en-US" sz="1100" b="1" i="0" u="none" strike="noStrike">
                          <a:solidFill>
                            <a:srgbClr val="000000"/>
                          </a:solidFill>
                          <a:effectLst/>
                          <a:latin typeface="Calibri" panose="020F0502020204030204" pitchFamily="34" charset="0"/>
                        </a:rPr>
                        <a:t>Father's Summons</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12</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513835731"/>
                  </a:ext>
                </a:extLst>
              </a:tr>
              <a:tr h="379845">
                <a:tc>
                  <a:txBody>
                    <a:bodyPr/>
                    <a:lstStyle/>
                    <a:p>
                      <a:pPr algn="l" fontAlgn="ctr"/>
                      <a:r>
                        <a:rPr lang="en-US" sz="1100" b="1" i="0" u="none" strike="noStrike" dirty="0">
                          <a:solidFill>
                            <a:srgbClr val="000000"/>
                          </a:solidFill>
                          <a:effectLst/>
                          <a:latin typeface="Calibri" panose="020F0502020204030204" pitchFamily="34" charset="0"/>
                        </a:rPr>
                        <a:t>Ex Parte Motion</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18</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15981923"/>
                  </a:ext>
                </a:extLst>
              </a:tr>
              <a:tr h="379845">
                <a:tc>
                  <a:txBody>
                    <a:bodyPr/>
                    <a:lstStyle/>
                    <a:p>
                      <a:pPr algn="l" fontAlgn="ctr"/>
                      <a:r>
                        <a:rPr lang="en-US" sz="1100" b="1" i="0" u="none" strike="noStrike" dirty="0">
                          <a:solidFill>
                            <a:srgbClr val="000000"/>
                          </a:solidFill>
                          <a:effectLst/>
                          <a:latin typeface="Calibri" panose="020F0502020204030204" pitchFamily="34" charset="0"/>
                        </a:rPr>
                        <a:t>Ex Parte Order</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18</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76736218"/>
                  </a:ext>
                </a:extLst>
              </a:tr>
              <a:tr h="379845">
                <a:tc>
                  <a:txBody>
                    <a:bodyPr/>
                    <a:lstStyle/>
                    <a:p>
                      <a:pPr algn="l" fontAlgn="ctr"/>
                      <a:r>
                        <a:rPr lang="en-US" sz="900" b="1" i="0" u="none" strike="noStrike">
                          <a:solidFill>
                            <a:srgbClr val="000000"/>
                          </a:solidFill>
                          <a:effectLst/>
                          <a:latin typeface="Calibri" panose="020F0502020204030204" pitchFamily="34" charset="0"/>
                        </a:rPr>
                        <a:t>Mother's Request for Service</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0" i="0" u="none" strike="noStrike">
                          <a:solidFill>
                            <a:srgbClr val="000000"/>
                          </a:solidFill>
                          <a:effectLst/>
                          <a:latin typeface="Calibri" panose="020F0502020204030204" pitchFamily="34" charset="0"/>
                        </a:rPr>
                        <a:t>4</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07591148"/>
                  </a:ext>
                </a:extLst>
              </a:tr>
              <a:tr h="379845">
                <a:tc>
                  <a:txBody>
                    <a:bodyPr/>
                    <a:lstStyle/>
                    <a:p>
                      <a:pPr algn="l" fontAlgn="ctr"/>
                      <a:r>
                        <a:rPr lang="en-US" sz="900" b="1" i="0" u="none" strike="noStrike">
                          <a:solidFill>
                            <a:srgbClr val="000000"/>
                          </a:solidFill>
                          <a:effectLst/>
                          <a:latin typeface="Calibri" panose="020F0502020204030204" pitchFamily="34" charset="0"/>
                        </a:rPr>
                        <a:t>Father's Request for Service</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0" i="0" u="none" strike="noStrike">
                          <a:solidFill>
                            <a:srgbClr val="000000"/>
                          </a:solidFill>
                          <a:effectLst/>
                          <a:latin typeface="Calibri" panose="020F0502020204030204" pitchFamily="34" charset="0"/>
                        </a:rPr>
                        <a:t>4</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91668466"/>
                  </a:ext>
                </a:extLst>
              </a:tr>
              <a:tr h="379845">
                <a:tc>
                  <a:txBody>
                    <a:bodyPr/>
                    <a:lstStyle/>
                    <a:p>
                      <a:pPr algn="l" fontAlgn="ctr"/>
                      <a:r>
                        <a:rPr lang="en-US" sz="1100" b="1" i="0" u="none" strike="noStrike">
                          <a:solidFill>
                            <a:srgbClr val="000000"/>
                          </a:solidFill>
                          <a:effectLst/>
                          <a:latin typeface="Calibri" panose="020F0502020204030204" pitchFamily="34" charset="0"/>
                        </a:rPr>
                        <a:t>Mother's Proof of Service</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0" i="0" u="none" strike="noStrike">
                          <a:solidFill>
                            <a:srgbClr val="000000"/>
                          </a:solidFill>
                          <a:effectLst/>
                          <a:latin typeface="Calibri" panose="020F0502020204030204" pitchFamily="34" charset="0"/>
                        </a:rPr>
                        <a:t>4</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01161200"/>
                  </a:ext>
                </a:extLst>
              </a:tr>
              <a:tr h="379845">
                <a:tc>
                  <a:txBody>
                    <a:bodyPr/>
                    <a:lstStyle/>
                    <a:p>
                      <a:pPr algn="l" fontAlgn="ctr"/>
                      <a:r>
                        <a:rPr lang="en-US" sz="1100" b="1" i="0" u="none" strike="noStrike">
                          <a:solidFill>
                            <a:srgbClr val="000000"/>
                          </a:solidFill>
                          <a:effectLst/>
                          <a:latin typeface="Calibri" panose="020F0502020204030204" pitchFamily="34" charset="0"/>
                        </a:rPr>
                        <a:t>Father's Proof of Service</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0" i="0" u="none" strike="noStrike">
                          <a:solidFill>
                            <a:srgbClr val="000000"/>
                          </a:solidFill>
                          <a:effectLst/>
                          <a:latin typeface="Calibri" panose="020F0502020204030204" pitchFamily="34" charset="0"/>
                        </a:rPr>
                        <a:t>4</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20576651"/>
                  </a:ext>
                </a:extLst>
              </a:tr>
              <a:tr h="379845">
                <a:tc>
                  <a:txBody>
                    <a:bodyPr/>
                    <a:lstStyle/>
                    <a:p>
                      <a:pPr algn="l" fontAlgn="ctr"/>
                      <a:r>
                        <a:rPr lang="en-US" sz="1100" b="1" i="0" u="none" strike="noStrike">
                          <a:solidFill>
                            <a:srgbClr val="000000"/>
                          </a:solidFill>
                          <a:effectLst/>
                          <a:latin typeface="Calibri" panose="020F0502020204030204" pitchFamily="34" charset="0"/>
                        </a:rPr>
                        <a:t>P.Cust.1 Proof of Service</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0" i="0" u="none" strike="noStrike">
                          <a:solidFill>
                            <a:srgbClr val="000000"/>
                          </a:solidFill>
                          <a:effectLst/>
                          <a:latin typeface="Calibri" panose="020F0502020204030204" pitchFamily="34" charset="0"/>
                        </a:rPr>
                        <a:t>3</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8010582"/>
                  </a:ext>
                </a:extLst>
              </a:tr>
              <a:tr h="379845">
                <a:tc>
                  <a:txBody>
                    <a:bodyPr/>
                    <a:lstStyle/>
                    <a:p>
                      <a:pPr algn="l" fontAlgn="ctr"/>
                      <a:r>
                        <a:rPr lang="en-US" sz="1100" b="1" i="0" u="none" strike="noStrike">
                          <a:solidFill>
                            <a:srgbClr val="000000"/>
                          </a:solidFill>
                          <a:effectLst/>
                          <a:latin typeface="Calibri" panose="020F0502020204030204" pitchFamily="34" charset="0"/>
                        </a:rPr>
                        <a:t>P.Cust.2 Proof of Service</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0" i="0" u="none" strike="noStrike">
                          <a:solidFill>
                            <a:srgbClr val="000000"/>
                          </a:solidFill>
                          <a:effectLst/>
                          <a:latin typeface="Calibri" panose="020F0502020204030204" pitchFamily="34" charset="0"/>
                        </a:rPr>
                        <a:t>3</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65710831"/>
                  </a:ext>
                </a:extLst>
              </a:tr>
              <a:tr h="379845">
                <a:tc>
                  <a:txBody>
                    <a:bodyPr/>
                    <a:lstStyle/>
                    <a:p>
                      <a:pPr algn="l" fontAlgn="ctr"/>
                      <a:r>
                        <a:rPr lang="en-US" sz="1100" b="1" i="0" u="none" strike="noStrike">
                          <a:solidFill>
                            <a:srgbClr val="000000"/>
                          </a:solidFill>
                          <a:effectLst/>
                          <a:latin typeface="Calibri" panose="020F0502020204030204" pitchFamily="34" charset="0"/>
                        </a:rPr>
                        <a:t>Transmittal</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15</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28731311"/>
                  </a:ext>
                </a:extLst>
              </a:tr>
              <a:tr h="379845">
                <a:tc>
                  <a:txBody>
                    <a:bodyPr/>
                    <a:lstStyle/>
                    <a:p>
                      <a:pPr algn="l" fontAlgn="ctr"/>
                      <a:r>
                        <a:rPr lang="en-US" sz="1100" b="1" i="0" u="none" strike="noStrike">
                          <a:solidFill>
                            <a:srgbClr val="000000"/>
                          </a:solidFill>
                          <a:effectLst/>
                          <a:latin typeface="Calibri" panose="020F0502020204030204" pitchFamily="34" charset="0"/>
                        </a:rPr>
                        <a:t>Face Sheet</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11</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455516054"/>
                  </a:ext>
                </a:extLst>
              </a:tr>
              <a:tr h="379845">
                <a:tc>
                  <a:txBody>
                    <a:bodyPr/>
                    <a:lstStyle/>
                    <a:p>
                      <a:pPr algn="l" fontAlgn="ctr"/>
                      <a:r>
                        <a:rPr lang="en-US" sz="800" b="1" i="0" u="none" strike="noStrike">
                          <a:solidFill>
                            <a:srgbClr val="000000"/>
                          </a:solidFill>
                          <a:effectLst/>
                          <a:latin typeface="Calibri" panose="020F0502020204030204" pitchFamily="34" charset="0"/>
                        </a:rPr>
                        <a:t>Report for Orders for Prot. Custody</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a:solidFill>
                            <a:srgbClr val="000000"/>
                          </a:solidFill>
                          <a:effectLst/>
                          <a:latin typeface="Calibri" panose="020F0502020204030204" pitchFamily="34" charset="0"/>
                        </a:rPr>
                        <a:t>15</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106938"/>
                  </a:ext>
                </a:extLst>
              </a:tr>
              <a:tr h="379845">
                <a:tc>
                  <a:txBody>
                    <a:bodyPr/>
                    <a:lstStyle/>
                    <a:p>
                      <a:pPr algn="l" fontAlgn="ctr"/>
                      <a:r>
                        <a:rPr lang="en-US" sz="1100" b="1" i="0" u="none" strike="noStrike">
                          <a:solidFill>
                            <a:srgbClr val="000000"/>
                          </a:solidFill>
                          <a:effectLst/>
                          <a:latin typeface="Calibri" panose="020F0502020204030204" pitchFamily="34" charset="0"/>
                        </a:rPr>
                        <a:t>Attachments</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1" i="0" u="none" strike="noStrike">
                          <a:solidFill>
                            <a:srgbClr val="000000"/>
                          </a:solidFill>
                          <a:effectLst/>
                          <a:latin typeface="Calibri" panose="020F0502020204030204" pitchFamily="34" charset="0"/>
                        </a:rPr>
                        <a:t>X</a:t>
                      </a:r>
                    </a:p>
                  </a:txBody>
                  <a:tcPr marL="6345" marR="6345" marT="634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300" b="0" i="0" u="none" strike="noStrike" dirty="0">
                          <a:solidFill>
                            <a:srgbClr val="000000"/>
                          </a:solidFill>
                          <a:effectLst/>
                          <a:latin typeface="Calibri" panose="020F0502020204030204" pitchFamily="34" charset="0"/>
                        </a:rPr>
                        <a:t>15</a:t>
                      </a:r>
                    </a:p>
                  </a:txBody>
                  <a:tcPr marL="6345" marR="6345" marT="634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201536920"/>
                  </a:ext>
                </a:extLst>
              </a:tr>
            </a:tbl>
          </a:graphicData>
        </a:graphic>
      </p:graphicFrame>
    </p:spTree>
    <p:extLst>
      <p:ext uri="{BB962C8B-B14F-4D97-AF65-F5344CB8AC3E}">
        <p14:creationId xmlns:p14="http://schemas.microsoft.com/office/powerpoint/2010/main" val="2637107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a:extLst>
            <a:ext uri="{FF2B5EF4-FFF2-40B4-BE49-F238E27FC236}">
              <a16:creationId xmlns:a16="http://schemas.microsoft.com/office/drawing/2014/main" id="{A4EB07F8-7462-46D3-AE0E-B88A40D025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588EE9-CEBD-D2E2-1DAC-C6948519A814}"/>
              </a:ext>
            </a:extLst>
          </p:cNvPr>
          <p:cNvSpPr>
            <a:spLocks noGrp="1"/>
          </p:cNvSpPr>
          <p:nvPr>
            <p:ph type="title"/>
          </p:nvPr>
        </p:nvSpPr>
        <p:spPr>
          <a:xfrm>
            <a:off x="914513" y="711201"/>
            <a:ext cx="9845851" cy="1170708"/>
          </a:xfrm>
        </p:spPr>
        <p:txBody>
          <a:bodyPr>
            <a:noAutofit/>
          </a:bodyPr>
          <a:lstStyle/>
          <a:p>
            <a:r>
              <a:rPr lang="en-US" sz="4000" dirty="0"/>
              <a:t>New Process:</a:t>
            </a:r>
            <a:br>
              <a:rPr lang="en-US" sz="4400" dirty="0"/>
            </a:br>
            <a:r>
              <a:rPr lang="en-US" sz="4400" dirty="0"/>
              <a:t>	Orders for Protective Custody</a:t>
            </a:r>
            <a:br>
              <a:rPr lang="en-US" sz="4400" dirty="0"/>
            </a:br>
            <a:endParaRPr lang="en-US" sz="4400" dirty="0"/>
          </a:p>
        </p:txBody>
      </p:sp>
      <p:graphicFrame>
        <p:nvGraphicFramePr>
          <p:cNvPr id="4" name="Diagram 3">
            <a:extLst>
              <a:ext uri="{FF2B5EF4-FFF2-40B4-BE49-F238E27FC236}">
                <a16:creationId xmlns:a16="http://schemas.microsoft.com/office/drawing/2014/main" id="{18EDB2F6-CB5C-5A98-25BD-F0B7358D117C}"/>
              </a:ext>
            </a:extLst>
          </p:cNvPr>
          <p:cNvGraphicFramePr/>
          <p:nvPr>
            <p:extLst>
              <p:ext uri="{D42A27DB-BD31-4B8C-83A1-F6EECF244321}">
                <p14:modId xmlns:p14="http://schemas.microsoft.com/office/powerpoint/2010/main" val="1923542402"/>
              </p:ext>
            </p:extLst>
          </p:nvPr>
        </p:nvGraphicFramePr>
        <p:xfrm>
          <a:off x="355656" y="2242129"/>
          <a:ext cx="10963564" cy="1921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448E898D-780D-C890-D5F6-1BF039CF4550}"/>
              </a:ext>
            </a:extLst>
          </p:cNvPr>
          <p:cNvGraphicFramePr/>
          <p:nvPr>
            <p:extLst>
              <p:ext uri="{D42A27DB-BD31-4B8C-83A1-F6EECF244321}">
                <p14:modId xmlns:p14="http://schemas.microsoft.com/office/powerpoint/2010/main" val="3205491467"/>
              </p:ext>
            </p:extLst>
          </p:nvPr>
        </p:nvGraphicFramePr>
        <p:xfrm>
          <a:off x="914513" y="4225636"/>
          <a:ext cx="10963564" cy="19211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01325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1EE"/>
        </a:solidFill>
        <a:effectLst/>
      </p:bgPr>
    </p:bg>
    <p:spTree>
      <p:nvGrpSpPr>
        <p:cNvPr id="1" name="">
          <a:extLst>
            <a:ext uri="{FF2B5EF4-FFF2-40B4-BE49-F238E27FC236}">
              <a16:creationId xmlns:a16="http://schemas.microsoft.com/office/drawing/2014/main" id="{C4BC9840-1850-0BCC-7BF5-41EE95263A57}"/>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729A8B1-F099-F383-2984-C19753DE0A21}"/>
              </a:ext>
            </a:extLst>
          </p:cNvPr>
          <p:cNvGraphicFramePr/>
          <p:nvPr>
            <p:extLst>
              <p:ext uri="{D42A27DB-BD31-4B8C-83A1-F6EECF244321}">
                <p14:modId xmlns:p14="http://schemas.microsoft.com/office/powerpoint/2010/main" val="1068990969"/>
              </p:ext>
            </p:extLst>
          </p:nvPr>
        </p:nvGraphicFramePr>
        <p:xfrm>
          <a:off x="313923" y="2207490"/>
          <a:ext cx="10963564" cy="1921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A8CB392B-AE41-3230-7D89-C4E10A7E9571}"/>
              </a:ext>
            </a:extLst>
          </p:cNvPr>
          <p:cNvGraphicFramePr/>
          <p:nvPr>
            <p:extLst>
              <p:ext uri="{D42A27DB-BD31-4B8C-83A1-F6EECF244321}">
                <p14:modId xmlns:p14="http://schemas.microsoft.com/office/powerpoint/2010/main" val="3592424406"/>
              </p:ext>
            </p:extLst>
          </p:nvPr>
        </p:nvGraphicFramePr>
        <p:xfrm>
          <a:off x="914513" y="4105563"/>
          <a:ext cx="10963564" cy="19211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itle 2">
            <a:extLst>
              <a:ext uri="{FF2B5EF4-FFF2-40B4-BE49-F238E27FC236}">
                <a16:creationId xmlns:a16="http://schemas.microsoft.com/office/drawing/2014/main" id="{0AD1F3B9-81B9-3008-C620-0942929D19E0}"/>
              </a:ext>
            </a:extLst>
          </p:cNvPr>
          <p:cNvSpPr>
            <a:spLocks noGrp="1"/>
          </p:cNvSpPr>
          <p:nvPr>
            <p:ph type="title"/>
          </p:nvPr>
        </p:nvSpPr>
        <p:spPr>
          <a:xfrm>
            <a:off x="914513" y="711201"/>
            <a:ext cx="9845851" cy="1170708"/>
          </a:xfrm>
        </p:spPr>
        <p:txBody>
          <a:bodyPr>
            <a:noAutofit/>
          </a:bodyPr>
          <a:lstStyle/>
          <a:p>
            <a:r>
              <a:rPr lang="en-US" sz="4000" dirty="0"/>
              <a:t>New Process:</a:t>
            </a:r>
            <a:br>
              <a:rPr lang="en-US" sz="4400" dirty="0"/>
            </a:br>
            <a:r>
              <a:rPr lang="en-US" sz="4400" dirty="0"/>
              <a:t>	Orders for Protective Custody</a:t>
            </a:r>
            <a:br>
              <a:rPr lang="en-US" sz="4400" dirty="0"/>
            </a:br>
            <a:endParaRPr lang="en-US" sz="4400" dirty="0"/>
          </a:p>
        </p:txBody>
      </p:sp>
    </p:spTree>
    <p:extLst>
      <p:ext uri="{BB962C8B-B14F-4D97-AF65-F5344CB8AC3E}">
        <p14:creationId xmlns:p14="http://schemas.microsoft.com/office/powerpoint/2010/main" val="25202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Minimalist Presentation">
      <a:dk1>
        <a:sysClr val="windowText" lastClr="000000"/>
      </a:dk1>
      <a:lt1>
        <a:sysClr val="window" lastClr="FFFFFF"/>
      </a:lt1>
      <a:dk2>
        <a:srgbClr val="ABABAB"/>
      </a:dk2>
      <a:lt2>
        <a:srgbClr val="F2F1EE"/>
      </a:lt2>
      <a:accent1>
        <a:srgbClr val="D8D2CD"/>
      </a:accent1>
      <a:accent2>
        <a:srgbClr val="C0C9C2"/>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Biome Light"/>
        <a:ea typeface=""/>
        <a:cs typeface=""/>
      </a:majorFont>
      <a:minorFont>
        <a:latin typeface="Biom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color presentation_Win32_LW_v2.potx" id="{B7F4C684-7BE5-4BD8-BEBE-7F207A45F474}" vid="{9091DE1E-F617-4C59-950B-F96736B889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6A1B7BBB-8F46-4BA8-85EC-2ECC1D2E32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A10211-FBDE-44DA-8AD6-29E596B2975F}">
  <ds:schemaRefs>
    <ds:schemaRef ds:uri="http://schemas.microsoft.com/sharepoint/v3/contenttype/forms"/>
  </ds:schemaRefs>
</ds:datastoreItem>
</file>

<file path=customXml/itemProps3.xml><?xml version="1.0" encoding="utf-8"?>
<ds:datastoreItem xmlns:ds="http://schemas.openxmlformats.org/officeDocument/2006/customXml" ds:itemID="{D0976319-4513-485C-AD3A-E56C39927A38}">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71af3243-3dd4-4a8d-8c0d-dd76da1f02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{0085F365-B88B-4C8A-97A9-2B527525087A}tf16411245_win32</Template>
  <TotalTime>8631</TotalTime>
  <Words>1139</Words>
  <Application>Microsoft Office PowerPoint</Application>
  <PresentationFormat>Widescreen</PresentationFormat>
  <Paragraphs>406</Paragraphs>
  <Slides>17</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Biome Light</vt:lpstr>
      <vt:lpstr>Calibri</vt:lpstr>
      <vt:lpstr>Leelawadee UI Semilight</vt:lpstr>
      <vt:lpstr>Office Theme</vt:lpstr>
      <vt:lpstr> Changes to the  Child Protective Act  and a New Way to Assume Temporary Foster Custody</vt:lpstr>
      <vt:lpstr>Disclaimer</vt:lpstr>
      <vt:lpstr>ACT 144</vt:lpstr>
      <vt:lpstr>PowerPoint Presentation</vt:lpstr>
      <vt:lpstr>ACT 144</vt:lpstr>
      <vt:lpstr>Housekeeping Amendments</vt:lpstr>
      <vt:lpstr>Protective Custody by Police and Temporary Foster Custody to DHS</vt:lpstr>
      <vt:lpstr>New Standard for Police and the DHS:  EXIGENT CIRCUMSTANCES</vt:lpstr>
      <vt:lpstr>Standard for the Court to Order TFC:  IMMINENT HARM</vt:lpstr>
      <vt:lpstr>3 Pathways to Court Orders for Custody</vt:lpstr>
      <vt:lpstr>New Process:  Orders for Protective Custody</vt:lpstr>
      <vt:lpstr>PowerPoint Presentation</vt:lpstr>
      <vt:lpstr>What’s in an   Order for Protective Custody?</vt:lpstr>
      <vt:lpstr>New Process:  Orders for Protective Custody </vt:lpstr>
      <vt:lpstr>PowerPoint Presentation</vt:lpstr>
      <vt:lpstr>New Process:  Orders for Protective Custody </vt:lpstr>
      <vt:lpstr>New Process:  Orders for Protective Custody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Torres, Erin K</dc:creator>
  <cp:lastModifiedBy>Torres, Erin K</cp:lastModifiedBy>
  <cp:revision>12</cp:revision>
  <dcterms:created xsi:type="dcterms:W3CDTF">2025-07-24T01:17:07Z</dcterms:created>
  <dcterms:modified xsi:type="dcterms:W3CDTF">2025-07-31T01:24:59Z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